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73" r:id="rId6"/>
    <p:sldId id="259" r:id="rId7"/>
    <p:sldId id="260" r:id="rId8"/>
    <p:sldId id="261" r:id="rId9"/>
    <p:sldId id="271" r:id="rId10"/>
    <p:sldId id="272" r:id="rId11"/>
    <p:sldId id="264" r:id="rId12"/>
    <p:sldId id="263" r:id="rId13"/>
    <p:sldId id="274" r:id="rId14"/>
    <p:sldId id="276" r:id="rId15"/>
    <p:sldId id="275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6770"/>
    <a:srgbClr val="CC66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FF076-6725-476F-BC38-8901C3ECD1D8}" v="208" dt="2025-10-13T23:22:53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0" autoAdjust="0"/>
    <p:restoredTop sz="55724" autoAdjust="0"/>
  </p:normalViewPr>
  <p:slideViewPr>
    <p:cSldViewPr snapToGrid="0">
      <p:cViewPr varScale="1">
        <p:scale>
          <a:sx n="71" d="100"/>
          <a:sy n="71" d="100"/>
        </p:scale>
        <p:origin x="7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Myers" userId="a548afde-99d3-44fc-a29b-69b8c22818b1" providerId="ADAL" clId="{D4966011-FBB8-4F76-9E3C-365F301108F4}"/>
    <pc:docChg chg="undo custSel addSld delSld modSld sldOrd">
      <pc:chgData name="Rick Myers" userId="a548afde-99d3-44fc-a29b-69b8c22818b1" providerId="ADAL" clId="{D4966011-FBB8-4F76-9E3C-365F301108F4}" dt="2025-10-13T23:23:02.580" v="4515" actId="1076"/>
      <pc:docMkLst>
        <pc:docMk/>
      </pc:docMkLst>
      <pc:sldChg chg="addSp delSp modSp mod setBg">
        <pc:chgData name="Rick Myers" userId="a548afde-99d3-44fc-a29b-69b8c22818b1" providerId="ADAL" clId="{D4966011-FBB8-4F76-9E3C-365F301108F4}" dt="2025-10-12T19:49:19.652" v="3056" actId="1076"/>
        <pc:sldMkLst>
          <pc:docMk/>
          <pc:sldMk cId="2746040770" sldId="256"/>
        </pc:sldMkLst>
        <pc:spChg chg="mod">
          <ac:chgData name="Rick Myers" userId="a548afde-99d3-44fc-a29b-69b8c22818b1" providerId="ADAL" clId="{D4966011-FBB8-4F76-9E3C-365F301108F4}" dt="2025-10-12T19:38:57.197" v="2840" actId="207"/>
          <ac:spMkLst>
            <pc:docMk/>
            <pc:sldMk cId="2746040770" sldId="256"/>
            <ac:spMk id="2" creationId="{AF713D2B-13DC-A841-719D-7922D99EFC41}"/>
          </ac:spMkLst>
        </pc:spChg>
        <pc:spChg chg="mod">
          <ac:chgData name="Rick Myers" userId="a548afde-99d3-44fc-a29b-69b8c22818b1" providerId="ADAL" clId="{D4966011-FBB8-4F76-9E3C-365F301108F4}" dt="2025-10-12T19:49:19.652" v="3056" actId="1076"/>
          <ac:spMkLst>
            <pc:docMk/>
            <pc:sldMk cId="2746040770" sldId="256"/>
            <ac:spMk id="3" creationId="{AA710EC2-5A64-6B39-DD94-4926CCE8BADA}"/>
          </ac:spMkLst>
        </pc:spChg>
        <pc:spChg chg="add mod">
          <ac:chgData name="Rick Myers" userId="a548afde-99d3-44fc-a29b-69b8c22818b1" providerId="ADAL" clId="{D4966011-FBB8-4F76-9E3C-365F301108F4}" dt="2025-10-12T19:39:03.657" v="2841" actId="207"/>
          <ac:spMkLst>
            <pc:docMk/>
            <pc:sldMk cId="2746040770" sldId="256"/>
            <ac:spMk id="4" creationId="{843EAE2F-9CE9-8591-4F60-F88EB3D3556A}"/>
          </ac:spMkLst>
        </pc:spChg>
        <pc:spChg chg="add mod">
          <ac:chgData name="Rick Myers" userId="a548afde-99d3-44fc-a29b-69b8c22818b1" providerId="ADAL" clId="{D4966011-FBB8-4F76-9E3C-365F301108F4}" dt="2025-10-12T19:40:47.853" v="2905" actId="1076"/>
          <ac:spMkLst>
            <pc:docMk/>
            <pc:sldMk cId="2746040770" sldId="256"/>
            <ac:spMk id="6" creationId="{2D2C71EE-3C7E-E127-D020-E7BA9A7488DC}"/>
          </ac:spMkLst>
        </pc:spChg>
        <pc:spChg chg="add mod ord">
          <ac:chgData name="Rick Myers" userId="a548afde-99d3-44fc-a29b-69b8c22818b1" providerId="ADAL" clId="{D4966011-FBB8-4F76-9E3C-365F301108F4}" dt="2025-10-12T19:42:15.683" v="2912" actId="1076"/>
          <ac:spMkLst>
            <pc:docMk/>
            <pc:sldMk cId="2746040770" sldId="256"/>
            <ac:spMk id="7" creationId="{CDAE86BD-6F21-01DC-E530-972724F23A3B}"/>
          </ac:spMkLst>
        </pc:spChg>
        <pc:spChg chg="add del mod">
          <ac:chgData name="Rick Myers" userId="a548afde-99d3-44fc-a29b-69b8c22818b1" providerId="ADAL" clId="{D4966011-FBB8-4F76-9E3C-365F301108F4}" dt="2025-10-12T19:33:36.086" v="2640" actId="478"/>
          <ac:spMkLst>
            <pc:docMk/>
            <pc:sldMk cId="2746040770" sldId="256"/>
            <ac:spMk id="10" creationId="{6F2863DE-0318-20A6-B175-F82176E6440A}"/>
          </ac:spMkLst>
        </pc:spChg>
        <pc:picChg chg="mod ord">
          <ac:chgData name="Rick Myers" userId="a548afde-99d3-44fc-a29b-69b8c22818b1" providerId="ADAL" clId="{D4966011-FBB8-4F76-9E3C-365F301108F4}" dt="2025-10-12T19:35:23.651" v="2770" actId="1076"/>
          <ac:picMkLst>
            <pc:docMk/>
            <pc:sldMk cId="2746040770" sldId="256"/>
            <ac:picMk id="5" creationId="{6C73240E-6968-D6B3-CA71-34E98B0D7077}"/>
          </ac:picMkLst>
        </pc:picChg>
        <pc:picChg chg="mod">
          <ac:chgData name="Rick Myers" userId="a548afde-99d3-44fc-a29b-69b8c22818b1" providerId="ADAL" clId="{D4966011-FBB8-4F76-9E3C-365F301108F4}" dt="2025-10-11T19:08:26.436" v="54" actId="26606"/>
          <ac:picMkLst>
            <pc:docMk/>
            <pc:sldMk cId="2746040770" sldId="256"/>
            <ac:picMk id="9" creationId="{77C38843-9978-636D-F0AD-0FECEC1753B7}"/>
          </ac:picMkLst>
        </pc:picChg>
        <pc:picChg chg="add del mod">
          <ac:chgData name="Rick Myers" userId="a548afde-99d3-44fc-a29b-69b8c22818b1" providerId="ADAL" clId="{D4966011-FBB8-4F76-9E3C-365F301108F4}" dt="2025-10-12T19:49:03.037" v="3055" actId="478"/>
          <ac:picMkLst>
            <pc:docMk/>
            <pc:sldMk cId="2746040770" sldId="256"/>
            <ac:picMk id="15" creationId="{C34A3738-8DAD-9CF0-00D6-E5EA27F3270F}"/>
          </ac:picMkLst>
        </pc:picChg>
        <pc:cxnChg chg="add del mod">
          <ac:chgData name="Rick Myers" userId="a548afde-99d3-44fc-a29b-69b8c22818b1" providerId="ADAL" clId="{D4966011-FBB8-4F76-9E3C-365F301108F4}" dt="2025-10-12T19:43:57.407" v="2929" actId="478"/>
          <ac:cxnSpMkLst>
            <pc:docMk/>
            <pc:sldMk cId="2746040770" sldId="256"/>
            <ac:cxnSpMk id="11" creationId="{B5CEC726-8705-7DBC-1B4B-A6C49BDF59E5}"/>
          </ac:cxnSpMkLst>
        </pc:cxnChg>
        <pc:cxnChg chg="add mod">
          <ac:chgData name="Rick Myers" userId="a548afde-99d3-44fc-a29b-69b8c22818b1" providerId="ADAL" clId="{D4966011-FBB8-4F76-9E3C-365F301108F4}" dt="2025-10-12T19:43:46.569" v="2928" actId="14100"/>
          <ac:cxnSpMkLst>
            <pc:docMk/>
            <pc:sldMk cId="2746040770" sldId="256"/>
            <ac:cxnSpMk id="12" creationId="{ACA2C1CD-C829-4CCE-5BC8-053FE82DE9EC}"/>
          </ac:cxnSpMkLst>
        </pc:cxnChg>
        <pc:cxnChg chg="add mod">
          <ac:chgData name="Rick Myers" userId="a548afde-99d3-44fc-a29b-69b8c22818b1" providerId="ADAL" clId="{D4966011-FBB8-4F76-9E3C-365F301108F4}" dt="2025-10-12T19:44:16.033" v="2931" actId="1076"/>
          <ac:cxnSpMkLst>
            <pc:docMk/>
            <pc:sldMk cId="2746040770" sldId="256"/>
            <ac:cxnSpMk id="14" creationId="{FA0D68AF-B868-29B2-DEA9-8AB8F3068202}"/>
          </ac:cxnSpMkLst>
        </pc:cxnChg>
      </pc:sldChg>
      <pc:sldChg chg="addSp delSp modSp del mod setBg setClrOvrMap">
        <pc:chgData name="Rick Myers" userId="a548afde-99d3-44fc-a29b-69b8c22818b1" providerId="ADAL" clId="{D4966011-FBB8-4F76-9E3C-365F301108F4}" dt="2025-10-13T21:41:03.965" v="3608" actId="47"/>
        <pc:sldMkLst>
          <pc:docMk/>
          <pc:sldMk cId="720468405" sldId="257"/>
        </pc:sldMkLst>
        <pc:graphicFrameChg chg="add mod modGraphic">
          <ac:chgData name="Rick Myers" userId="a548afde-99d3-44fc-a29b-69b8c22818b1" providerId="ADAL" clId="{D4966011-FBB8-4F76-9E3C-365F301108F4}" dt="2025-10-12T20:01:09.928" v="3071"/>
          <ac:graphicFrameMkLst>
            <pc:docMk/>
            <pc:sldMk cId="720468405" sldId="257"/>
            <ac:graphicFrameMk id="11" creationId="{4FC10056-773E-50E2-2DC2-ABC28B489B92}"/>
          </ac:graphicFrameMkLst>
        </pc:graphicFrameChg>
        <pc:picChg chg="add del mod">
          <ac:chgData name="Rick Myers" userId="a548afde-99d3-44fc-a29b-69b8c22818b1" providerId="ADAL" clId="{D4966011-FBB8-4F76-9E3C-365F301108F4}" dt="2025-10-12T19:51:24.636" v="3062" actId="478"/>
          <ac:picMkLst>
            <pc:docMk/>
            <pc:sldMk cId="720468405" sldId="257"/>
            <ac:picMk id="4" creationId="{2025807D-B8BA-CCA4-274F-D1A8A7B6590A}"/>
          </ac:picMkLst>
        </pc:picChg>
        <pc:picChg chg="add mod">
          <ac:chgData name="Rick Myers" userId="a548afde-99d3-44fc-a29b-69b8c22818b1" providerId="ADAL" clId="{D4966011-FBB8-4F76-9E3C-365F301108F4}" dt="2025-10-12T19:58:16.068" v="3069" actId="1076"/>
          <ac:picMkLst>
            <pc:docMk/>
            <pc:sldMk cId="720468405" sldId="257"/>
            <ac:picMk id="6" creationId="{72A693D1-3168-4411-4506-55D9208B1192}"/>
          </ac:picMkLst>
        </pc:picChg>
      </pc:sldChg>
      <pc:sldChg chg="addSp delSp modSp mod">
        <pc:chgData name="Rick Myers" userId="a548afde-99d3-44fc-a29b-69b8c22818b1" providerId="ADAL" clId="{D4966011-FBB8-4F76-9E3C-365F301108F4}" dt="2025-10-12T18:57:43.700" v="1863" actId="113"/>
        <pc:sldMkLst>
          <pc:docMk/>
          <pc:sldMk cId="1588203032" sldId="259"/>
        </pc:sldMkLst>
        <pc:spChg chg="mod">
          <ac:chgData name="Rick Myers" userId="a548afde-99d3-44fc-a29b-69b8c22818b1" providerId="ADAL" clId="{D4966011-FBB8-4F76-9E3C-365F301108F4}" dt="2025-10-12T18:57:43.700" v="1863" actId="113"/>
          <ac:spMkLst>
            <pc:docMk/>
            <pc:sldMk cId="1588203032" sldId="259"/>
            <ac:spMk id="2" creationId="{0F6B56D8-EA36-277B-2DE0-B1D2D09B9B5B}"/>
          </ac:spMkLst>
        </pc:spChg>
        <pc:spChg chg="add">
          <ac:chgData name="Rick Myers" userId="a548afde-99d3-44fc-a29b-69b8c22818b1" providerId="ADAL" clId="{D4966011-FBB8-4F76-9E3C-365F301108F4}" dt="2025-10-11T19:32:01.681" v="93" actId="26606"/>
          <ac:spMkLst>
            <pc:docMk/>
            <pc:sldMk cId="1588203032" sldId="259"/>
            <ac:spMk id="31" creationId="{2659FDB4-FCBE-4A89-B46D-43D4FA54464D}"/>
          </ac:spMkLst>
        </pc:spChg>
        <pc:graphicFrameChg chg="add">
          <ac:chgData name="Rick Myers" userId="a548afde-99d3-44fc-a29b-69b8c22818b1" providerId="ADAL" clId="{D4966011-FBB8-4F76-9E3C-365F301108F4}" dt="2025-10-11T19:32:01.681" v="93" actId="26606"/>
          <ac:graphicFrameMkLst>
            <pc:docMk/>
            <pc:sldMk cId="1588203032" sldId="259"/>
            <ac:graphicFrameMk id="27" creationId="{265707B2-C8BE-CA21-8604-1A344039829A}"/>
          </ac:graphicFrameMkLst>
        </pc:graphicFrameChg>
        <pc:cxnChg chg="add">
          <ac:chgData name="Rick Myers" userId="a548afde-99d3-44fc-a29b-69b8c22818b1" providerId="ADAL" clId="{D4966011-FBB8-4F76-9E3C-365F301108F4}" dt="2025-10-11T19:32:01.681" v="93" actId="26606"/>
          <ac:cxnSpMkLst>
            <pc:docMk/>
            <pc:sldMk cId="1588203032" sldId="259"/>
            <ac:cxnSpMk id="33" creationId="{C8F51B3F-8331-4E4A-AE96-D47B1006EEAD}"/>
          </ac:cxnSpMkLst>
        </pc:cxnChg>
      </pc:sldChg>
      <pc:sldChg chg="addSp delSp modSp mod modNotesTx">
        <pc:chgData name="Rick Myers" userId="a548afde-99d3-44fc-a29b-69b8c22818b1" providerId="ADAL" clId="{D4966011-FBB8-4F76-9E3C-365F301108F4}" dt="2025-10-11T19:45:31.191" v="331" actId="20577"/>
        <pc:sldMkLst>
          <pc:docMk/>
          <pc:sldMk cId="3569027259" sldId="260"/>
        </pc:sldMkLst>
        <pc:spChg chg="mod">
          <ac:chgData name="Rick Myers" userId="a548afde-99d3-44fc-a29b-69b8c22818b1" providerId="ADAL" clId="{D4966011-FBB8-4F76-9E3C-365F301108F4}" dt="2025-10-11T19:37:31.196" v="323" actId="26606"/>
          <ac:spMkLst>
            <pc:docMk/>
            <pc:sldMk cId="3569027259" sldId="260"/>
            <ac:spMk id="2" creationId="{96F52E1E-08FE-DB4E-3488-AE77934B3020}"/>
          </ac:spMkLst>
        </pc:spChg>
        <pc:spChg chg="add del">
          <ac:chgData name="Rick Myers" userId="a548afde-99d3-44fc-a29b-69b8c22818b1" providerId="ADAL" clId="{D4966011-FBB8-4F76-9E3C-365F301108F4}" dt="2025-10-11T19:37:31.196" v="323" actId="26606"/>
          <ac:spMkLst>
            <pc:docMk/>
            <pc:sldMk cId="3569027259" sldId="260"/>
            <ac:spMk id="45" creationId="{2E442304-DDBD-4F7B-8017-36BCC863FB40}"/>
          </ac:spMkLst>
        </pc:spChg>
        <pc:spChg chg="add del">
          <ac:chgData name="Rick Myers" userId="a548afde-99d3-44fc-a29b-69b8c22818b1" providerId="ADAL" clId="{D4966011-FBB8-4F76-9E3C-365F301108F4}" dt="2025-10-11T19:37:31.196" v="323" actId="26606"/>
          <ac:spMkLst>
            <pc:docMk/>
            <pc:sldMk cId="3569027259" sldId="260"/>
            <ac:spMk id="46" creationId="{5E107275-3853-46FD-A241-DE4355A42675}"/>
          </ac:spMkLst>
        </pc:spChg>
        <pc:graphicFrameChg chg="add mod modGraphic">
          <ac:chgData name="Rick Myers" userId="a548afde-99d3-44fc-a29b-69b8c22818b1" providerId="ADAL" clId="{D4966011-FBB8-4F76-9E3C-365F301108F4}" dt="2025-10-11T19:38:10.939" v="327" actId="113"/>
          <ac:graphicFrameMkLst>
            <pc:docMk/>
            <pc:sldMk cId="3569027259" sldId="260"/>
            <ac:graphicFrameMk id="47" creationId="{6A75566A-BAE2-1A21-DB5D-75B22F776D60}"/>
          </ac:graphicFrameMkLst>
        </pc:graphicFrameChg>
      </pc:sldChg>
      <pc:sldChg chg="addSp delSp modSp mod">
        <pc:chgData name="Rick Myers" userId="a548afde-99d3-44fc-a29b-69b8c22818b1" providerId="ADAL" clId="{D4966011-FBB8-4F76-9E3C-365F301108F4}" dt="2025-10-12T19:02:06.578" v="1936" actId="20577"/>
        <pc:sldMkLst>
          <pc:docMk/>
          <pc:sldMk cId="1133180908" sldId="261"/>
        </pc:sldMkLst>
        <pc:spChg chg="mod">
          <ac:chgData name="Rick Myers" userId="a548afde-99d3-44fc-a29b-69b8c22818b1" providerId="ADAL" clId="{D4966011-FBB8-4F76-9E3C-365F301108F4}" dt="2025-10-11T19:48:28.962" v="459" actId="26606"/>
          <ac:spMkLst>
            <pc:docMk/>
            <pc:sldMk cId="1133180908" sldId="261"/>
            <ac:spMk id="2" creationId="{24C1FE9E-0B2C-A714-47DF-A8E7AAD2F28D}"/>
          </ac:spMkLst>
        </pc:spChg>
        <pc:spChg chg="add">
          <ac:chgData name="Rick Myers" userId="a548afde-99d3-44fc-a29b-69b8c22818b1" providerId="ADAL" clId="{D4966011-FBB8-4F76-9E3C-365F301108F4}" dt="2025-10-11T19:48:28.962" v="459" actId="26606"/>
          <ac:spMkLst>
            <pc:docMk/>
            <pc:sldMk cId="1133180908" sldId="261"/>
            <ac:spMk id="31" creationId="{2659FDB4-FCBE-4A89-B46D-43D4FA54464D}"/>
          </ac:spMkLst>
        </pc:spChg>
        <pc:graphicFrameChg chg="add modGraphic">
          <ac:chgData name="Rick Myers" userId="a548afde-99d3-44fc-a29b-69b8c22818b1" providerId="ADAL" clId="{D4966011-FBB8-4F76-9E3C-365F301108F4}" dt="2025-10-12T19:02:06.578" v="1936" actId="20577"/>
          <ac:graphicFrameMkLst>
            <pc:docMk/>
            <pc:sldMk cId="1133180908" sldId="261"/>
            <ac:graphicFrameMk id="27" creationId="{A25D558E-4B20-4D5A-ED2B-D8D86E5FD95B}"/>
          </ac:graphicFrameMkLst>
        </pc:graphicFrameChg>
        <pc:cxnChg chg="add">
          <ac:chgData name="Rick Myers" userId="a548afde-99d3-44fc-a29b-69b8c22818b1" providerId="ADAL" clId="{D4966011-FBB8-4F76-9E3C-365F301108F4}" dt="2025-10-11T19:48:28.962" v="459" actId="26606"/>
          <ac:cxnSpMkLst>
            <pc:docMk/>
            <pc:sldMk cId="1133180908" sldId="261"/>
            <ac:cxnSpMk id="33" creationId="{C8F51B3F-8331-4E4A-AE96-D47B1006EEAD}"/>
          </ac:cxnSpMkLst>
        </pc:cxnChg>
      </pc:sldChg>
      <pc:sldChg chg="addSp delSp modSp del mod">
        <pc:chgData name="Rick Myers" userId="a548afde-99d3-44fc-a29b-69b8c22818b1" providerId="ADAL" clId="{D4966011-FBB8-4F76-9E3C-365F301108F4}" dt="2025-10-11T21:03:27.311" v="552" actId="47"/>
        <pc:sldMkLst>
          <pc:docMk/>
          <pc:sldMk cId="2230601295" sldId="262"/>
        </pc:sldMkLst>
      </pc:sldChg>
      <pc:sldChg chg="addSp delSp modSp mod">
        <pc:chgData name="Rick Myers" userId="a548afde-99d3-44fc-a29b-69b8c22818b1" providerId="ADAL" clId="{D4966011-FBB8-4F76-9E3C-365F301108F4}" dt="2025-10-13T21:48:02.172" v="3615"/>
        <pc:sldMkLst>
          <pc:docMk/>
          <pc:sldMk cId="3367282889" sldId="263"/>
        </pc:sldMkLst>
        <pc:spChg chg="mod ord">
          <ac:chgData name="Rick Myers" userId="a548afde-99d3-44fc-a29b-69b8c22818b1" providerId="ADAL" clId="{D4966011-FBB8-4F76-9E3C-365F301108F4}" dt="2025-10-12T19:12:10.243" v="1995" actId="166"/>
          <ac:spMkLst>
            <pc:docMk/>
            <pc:sldMk cId="3367282889" sldId="263"/>
            <ac:spMk id="2" creationId="{5439E237-2315-2B4B-6965-9187D04B7C6D}"/>
          </ac:spMkLst>
        </pc:spChg>
        <pc:spChg chg="add">
          <ac:chgData name="Rick Myers" userId="a548afde-99d3-44fc-a29b-69b8c22818b1" providerId="ADAL" clId="{D4966011-FBB8-4F76-9E3C-365F301108F4}" dt="2025-10-11T21:04:32.438" v="564" actId="26606"/>
          <ac:spMkLst>
            <pc:docMk/>
            <pc:sldMk cId="3367282889" sldId="263"/>
            <ac:spMk id="31" creationId="{2659FDB4-FCBE-4A89-B46D-43D4FA54464D}"/>
          </ac:spMkLst>
        </pc:spChg>
        <pc:graphicFrameChg chg="add mod ord modGraphic">
          <ac:chgData name="Rick Myers" userId="a548afde-99d3-44fc-a29b-69b8c22818b1" providerId="ADAL" clId="{D4966011-FBB8-4F76-9E3C-365F301108F4}" dt="2025-10-12T19:12:22.767" v="1997" actId="1076"/>
          <ac:graphicFrameMkLst>
            <pc:docMk/>
            <pc:sldMk cId="3367282889" sldId="263"/>
            <ac:graphicFrameMk id="6" creationId="{E4553C08-2DDD-FDDC-C452-AFC86384878A}"/>
          </ac:graphicFrameMkLst>
        </pc:graphicFrameChg>
        <pc:graphicFrameChg chg="add mod modGraphic">
          <ac:chgData name="Rick Myers" userId="a548afde-99d3-44fc-a29b-69b8c22818b1" providerId="ADAL" clId="{D4966011-FBB8-4F76-9E3C-365F301108F4}" dt="2025-10-12T19:12:38.948" v="2001" actId="20577"/>
          <ac:graphicFrameMkLst>
            <pc:docMk/>
            <pc:sldMk cId="3367282889" sldId="263"/>
            <ac:graphicFrameMk id="27" creationId="{05C02564-7F94-467B-E010-F98743417A1E}"/>
          </ac:graphicFrameMkLst>
        </pc:graphicFrameChg>
        <pc:picChg chg="add">
          <ac:chgData name="Rick Myers" userId="a548afde-99d3-44fc-a29b-69b8c22818b1" providerId="ADAL" clId="{D4966011-FBB8-4F76-9E3C-365F301108F4}" dt="2025-10-13T21:48:02.172" v="3615"/>
          <ac:picMkLst>
            <pc:docMk/>
            <pc:sldMk cId="3367282889" sldId="263"/>
            <ac:picMk id="3" creationId="{EEE63F3F-66DB-3B36-BC86-3013D6765197}"/>
          </ac:picMkLst>
        </pc:picChg>
        <pc:cxnChg chg="add">
          <ac:chgData name="Rick Myers" userId="a548afde-99d3-44fc-a29b-69b8c22818b1" providerId="ADAL" clId="{D4966011-FBB8-4F76-9E3C-365F301108F4}" dt="2025-10-11T21:04:32.438" v="564" actId="26606"/>
          <ac:cxnSpMkLst>
            <pc:docMk/>
            <pc:sldMk cId="3367282889" sldId="263"/>
            <ac:cxnSpMk id="33" creationId="{C8F51B3F-8331-4E4A-AE96-D47B1006EEAD}"/>
          </ac:cxnSpMkLst>
        </pc:cxnChg>
      </pc:sldChg>
      <pc:sldChg chg="addSp delSp modSp add mod ord">
        <pc:chgData name="Rick Myers" userId="a548afde-99d3-44fc-a29b-69b8c22818b1" providerId="ADAL" clId="{D4966011-FBB8-4F76-9E3C-365F301108F4}" dt="2025-10-13T21:41:21.915" v="3612"/>
        <pc:sldMkLst>
          <pc:docMk/>
          <pc:sldMk cId="1653744192" sldId="264"/>
        </pc:sldMkLst>
        <pc:spChg chg="mod">
          <ac:chgData name="Rick Myers" userId="a548afde-99d3-44fc-a29b-69b8c22818b1" providerId="ADAL" clId="{D4966011-FBB8-4F76-9E3C-365F301108F4}" dt="2025-10-11T21:20:50.598" v="990" actId="26606"/>
          <ac:spMkLst>
            <pc:docMk/>
            <pc:sldMk cId="1653744192" sldId="264"/>
            <ac:spMk id="2" creationId="{0018C456-A823-C8EB-F9AB-7ED77A4503B2}"/>
          </ac:spMkLst>
        </pc:spChg>
        <pc:spChg chg="add">
          <ac:chgData name="Rick Myers" userId="a548afde-99d3-44fc-a29b-69b8c22818b1" providerId="ADAL" clId="{D4966011-FBB8-4F76-9E3C-365F301108F4}" dt="2025-10-11T21:20:50.598" v="990" actId="26606"/>
          <ac:spMkLst>
            <pc:docMk/>
            <pc:sldMk cId="1653744192" sldId="264"/>
            <ac:spMk id="31" creationId="{2659FDB4-FCBE-4A89-B46D-43D4FA54464D}"/>
          </ac:spMkLst>
        </pc:spChg>
        <pc:graphicFrameChg chg="add mod modGraphic">
          <ac:chgData name="Rick Myers" userId="a548afde-99d3-44fc-a29b-69b8c22818b1" providerId="ADAL" clId="{D4966011-FBB8-4F76-9E3C-365F301108F4}" dt="2025-10-12T19:13:41.097" v="2008" actId="113"/>
          <ac:graphicFrameMkLst>
            <pc:docMk/>
            <pc:sldMk cId="1653744192" sldId="264"/>
            <ac:graphicFrameMk id="27" creationId="{D101234B-3DAB-4BB0-D680-58373C22B922}"/>
          </ac:graphicFrameMkLst>
        </pc:graphicFrameChg>
        <pc:cxnChg chg="add">
          <ac:chgData name="Rick Myers" userId="a548afde-99d3-44fc-a29b-69b8c22818b1" providerId="ADAL" clId="{D4966011-FBB8-4F76-9E3C-365F301108F4}" dt="2025-10-11T21:20:50.598" v="990" actId="26606"/>
          <ac:cxnSpMkLst>
            <pc:docMk/>
            <pc:sldMk cId="1653744192" sldId="264"/>
            <ac:cxnSpMk id="33" creationId="{C8F51B3F-8331-4E4A-AE96-D47B1006EEAD}"/>
          </ac:cxnSpMkLst>
        </pc:cxnChg>
      </pc:sldChg>
      <pc:sldChg chg="addSp delSp modSp add del mod">
        <pc:chgData name="Rick Myers" userId="a548afde-99d3-44fc-a29b-69b8c22818b1" providerId="ADAL" clId="{D4966011-FBB8-4F76-9E3C-365F301108F4}" dt="2025-10-13T22:11:46.974" v="4058" actId="47"/>
        <pc:sldMkLst>
          <pc:docMk/>
          <pc:sldMk cId="1246354010" sldId="265"/>
        </pc:sldMkLst>
        <pc:spChg chg="add mod">
          <ac:chgData name="Rick Myers" userId="a548afde-99d3-44fc-a29b-69b8c22818b1" providerId="ADAL" clId="{D4966011-FBB8-4F76-9E3C-365F301108F4}" dt="2025-10-12T19:17:45.775" v="2025" actId="1076"/>
          <ac:spMkLst>
            <pc:docMk/>
            <pc:sldMk cId="1246354010" sldId="265"/>
            <ac:spMk id="3" creationId="{D9CF8516-8E90-188A-7A34-17B497407D87}"/>
          </ac:spMkLst>
        </pc:spChg>
        <pc:graphicFrameChg chg="add mod modGraphic">
          <ac:chgData name="Rick Myers" userId="a548afde-99d3-44fc-a29b-69b8c22818b1" providerId="ADAL" clId="{D4966011-FBB8-4F76-9E3C-365F301108F4}" dt="2025-10-12T20:10:10.044" v="3485" actId="113"/>
          <ac:graphicFrameMkLst>
            <pc:docMk/>
            <pc:sldMk cId="1246354010" sldId="265"/>
            <ac:graphicFrameMk id="27" creationId="{B3274EB5-5EE7-570F-5ED2-AA90963E527F}"/>
          </ac:graphicFrameMkLst>
        </pc:graphicFrameChg>
      </pc:sldChg>
      <pc:sldChg chg="addSp delSp modSp add mod">
        <pc:chgData name="Rick Myers" userId="a548afde-99d3-44fc-a29b-69b8c22818b1" providerId="ADAL" clId="{D4966011-FBB8-4F76-9E3C-365F301108F4}" dt="2025-10-13T22:08:33.373" v="4056" actId="1076"/>
        <pc:sldMkLst>
          <pc:docMk/>
          <pc:sldMk cId="3212531830" sldId="266"/>
        </pc:sldMkLst>
        <pc:spChg chg="mod">
          <ac:chgData name="Rick Myers" userId="a548afde-99d3-44fc-a29b-69b8c22818b1" providerId="ADAL" clId="{D4966011-FBB8-4F76-9E3C-365F301108F4}" dt="2025-10-12T19:25:00.286" v="2272" actId="20577"/>
          <ac:spMkLst>
            <pc:docMk/>
            <pc:sldMk cId="3212531830" sldId="266"/>
            <ac:spMk id="2" creationId="{80EBBEAC-AB31-3E68-E1F0-50540A9C3106}"/>
          </ac:spMkLst>
        </pc:spChg>
        <pc:spChg chg="add">
          <ac:chgData name="Rick Myers" userId="a548afde-99d3-44fc-a29b-69b8c22818b1" providerId="ADAL" clId="{D4966011-FBB8-4F76-9E3C-365F301108F4}" dt="2025-10-11T21:29:06.420" v="1228" actId="26606"/>
          <ac:spMkLst>
            <pc:docMk/>
            <pc:sldMk cId="3212531830" sldId="266"/>
            <ac:spMk id="69" creationId="{04AD101C-CFAE-3933-B9C8-F19DFE5EEDDA}"/>
          </ac:spMkLst>
        </pc:spChg>
        <pc:spChg chg="add">
          <ac:chgData name="Rick Myers" userId="a548afde-99d3-44fc-a29b-69b8c22818b1" providerId="ADAL" clId="{D4966011-FBB8-4F76-9E3C-365F301108F4}" dt="2025-10-11T21:29:06.420" v="1228" actId="26606"/>
          <ac:spMkLst>
            <pc:docMk/>
            <pc:sldMk cId="3212531830" sldId="266"/>
            <ac:spMk id="70" creationId="{98318442-1A46-356B-6846-37FC2AA4A071}"/>
          </ac:spMkLst>
        </pc:spChg>
        <pc:graphicFrameChg chg="add mod modGraphic">
          <ac:chgData name="Rick Myers" userId="a548afde-99d3-44fc-a29b-69b8c22818b1" providerId="ADAL" clId="{D4966011-FBB8-4F76-9E3C-365F301108F4}" dt="2025-10-13T22:08:33.373" v="4056" actId="1076"/>
          <ac:graphicFrameMkLst>
            <pc:docMk/>
            <pc:sldMk cId="3212531830" sldId="266"/>
            <ac:graphicFrameMk id="71" creationId="{6A86B552-02BF-787D-8520-BD10C8173968}"/>
          </ac:graphicFrameMkLst>
        </pc:graphicFrameChg>
      </pc:sldChg>
      <pc:sldChg chg="addSp delSp modSp add mod modNotesTx">
        <pc:chgData name="Rick Myers" userId="a548afde-99d3-44fc-a29b-69b8c22818b1" providerId="ADAL" clId="{D4966011-FBB8-4F76-9E3C-365F301108F4}" dt="2025-10-12T19:28:06.794" v="2505" actId="20577"/>
        <pc:sldMkLst>
          <pc:docMk/>
          <pc:sldMk cId="3589343962" sldId="267"/>
        </pc:sldMkLst>
        <pc:spChg chg="mod">
          <ac:chgData name="Rick Myers" userId="a548afde-99d3-44fc-a29b-69b8c22818b1" providerId="ADAL" clId="{D4966011-FBB8-4F76-9E3C-365F301108F4}" dt="2025-10-11T21:30:05.274" v="1233" actId="26606"/>
          <ac:spMkLst>
            <pc:docMk/>
            <pc:sldMk cId="3589343962" sldId="267"/>
            <ac:spMk id="2" creationId="{7DDD93B8-5D11-9585-124D-D340724C0C9A}"/>
          </ac:spMkLst>
        </pc:spChg>
        <pc:spChg chg="add">
          <ac:chgData name="Rick Myers" userId="a548afde-99d3-44fc-a29b-69b8c22818b1" providerId="ADAL" clId="{D4966011-FBB8-4F76-9E3C-365F301108F4}" dt="2025-10-11T21:30:05.290" v="1234" actId="26606"/>
          <ac:spMkLst>
            <pc:docMk/>
            <pc:sldMk cId="3589343962" sldId="267"/>
            <ac:spMk id="42" creationId="{1F2AD5E4-6C40-097E-79B8-81958EED32CA}"/>
          </ac:spMkLst>
        </pc:spChg>
        <pc:spChg chg="add">
          <ac:chgData name="Rick Myers" userId="a548afde-99d3-44fc-a29b-69b8c22818b1" providerId="ADAL" clId="{D4966011-FBB8-4F76-9E3C-365F301108F4}" dt="2025-10-11T21:30:05.290" v="1234" actId="26606"/>
          <ac:spMkLst>
            <pc:docMk/>
            <pc:sldMk cId="3589343962" sldId="267"/>
            <ac:spMk id="43" creationId="{0FF08951-0E24-FC70-A2C4-C24D89B374D6}"/>
          </ac:spMkLst>
        </pc:spChg>
        <pc:graphicFrameChg chg="add mod modGraphic">
          <ac:chgData name="Rick Myers" userId="a548afde-99d3-44fc-a29b-69b8c22818b1" providerId="ADAL" clId="{D4966011-FBB8-4F76-9E3C-365F301108F4}" dt="2025-10-12T19:27:40.019" v="2449" actId="20577"/>
          <ac:graphicFrameMkLst>
            <pc:docMk/>
            <pc:sldMk cId="3589343962" sldId="267"/>
            <ac:graphicFrameMk id="44" creationId="{EFFE47FF-E64E-34FD-23FC-4F1BBBF042B2}"/>
          </ac:graphicFrameMkLst>
        </pc:graphicFrameChg>
      </pc:sldChg>
      <pc:sldChg chg="addSp delSp modSp add mod">
        <pc:chgData name="Rick Myers" userId="a548afde-99d3-44fc-a29b-69b8c22818b1" providerId="ADAL" clId="{D4966011-FBB8-4F76-9E3C-365F301108F4}" dt="2025-10-12T20:09:16.250" v="3437" actId="113"/>
        <pc:sldMkLst>
          <pc:docMk/>
          <pc:sldMk cId="2848212168" sldId="268"/>
        </pc:sldMkLst>
        <pc:spChg chg="mod">
          <ac:chgData name="Rick Myers" userId="a548afde-99d3-44fc-a29b-69b8c22818b1" providerId="ADAL" clId="{D4966011-FBB8-4F76-9E3C-365F301108F4}" dt="2025-10-11T19:06:40.567" v="45"/>
          <ac:spMkLst>
            <pc:docMk/>
            <pc:sldMk cId="2848212168" sldId="268"/>
            <ac:spMk id="2" creationId="{577FD798-9130-2D47-B977-48FD4E38A313}"/>
          </ac:spMkLst>
        </pc:spChg>
        <pc:graphicFrameChg chg="add mod modGraphic">
          <ac:chgData name="Rick Myers" userId="a548afde-99d3-44fc-a29b-69b8c22818b1" providerId="ADAL" clId="{D4966011-FBB8-4F76-9E3C-365F301108F4}" dt="2025-10-12T20:09:16.250" v="3437" actId="113"/>
          <ac:graphicFrameMkLst>
            <pc:docMk/>
            <pc:sldMk cId="2848212168" sldId="268"/>
            <ac:graphicFrameMk id="27" creationId="{DCFAC090-7F9C-BF33-150A-BC90BE9F7C96}"/>
          </ac:graphicFrameMkLst>
        </pc:graphicFrameChg>
      </pc:sldChg>
      <pc:sldChg chg="modSp add mod">
        <pc:chgData name="Rick Myers" userId="a548afde-99d3-44fc-a29b-69b8c22818b1" providerId="ADAL" clId="{D4966011-FBB8-4F76-9E3C-365F301108F4}" dt="2025-10-11T19:07:14.993" v="50" actId="27636"/>
        <pc:sldMkLst>
          <pc:docMk/>
          <pc:sldMk cId="277745377" sldId="269"/>
        </pc:sldMkLst>
        <pc:spChg chg="mod">
          <ac:chgData name="Rick Myers" userId="a548afde-99d3-44fc-a29b-69b8c22818b1" providerId="ADAL" clId="{D4966011-FBB8-4F76-9E3C-365F301108F4}" dt="2025-10-11T19:07:14.993" v="50" actId="27636"/>
          <ac:spMkLst>
            <pc:docMk/>
            <pc:sldMk cId="277745377" sldId="269"/>
            <ac:spMk id="2" creationId="{67E260A9-A901-F8D2-7DC2-0911D0B01DD3}"/>
          </ac:spMkLst>
        </pc:spChg>
      </pc:sldChg>
      <pc:sldChg chg="addSp delSp modSp add mod">
        <pc:chgData name="Rick Myers" userId="a548afde-99d3-44fc-a29b-69b8c22818b1" providerId="ADAL" clId="{D4966011-FBB8-4F76-9E3C-365F301108F4}" dt="2025-10-12T20:11:38.980" v="3486" actId="1076"/>
        <pc:sldMkLst>
          <pc:docMk/>
          <pc:sldMk cId="2053857599" sldId="270"/>
        </pc:sldMkLst>
        <pc:spChg chg="mod">
          <ac:chgData name="Rick Myers" userId="a548afde-99d3-44fc-a29b-69b8c22818b1" providerId="ADAL" clId="{D4966011-FBB8-4F76-9E3C-365F301108F4}" dt="2025-10-12T19:30:58.770" v="2635" actId="1076"/>
          <ac:spMkLst>
            <pc:docMk/>
            <pc:sldMk cId="2053857599" sldId="270"/>
            <ac:spMk id="2" creationId="{62F17C71-E313-A940-7472-24C45E1C91D9}"/>
          </ac:spMkLst>
        </pc:spChg>
        <pc:spChg chg="add mod">
          <ac:chgData name="Rick Myers" userId="a548afde-99d3-44fc-a29b-69b8c22818b1" providerId="ADAL" clId="{D4966011-FBB8-4F76-9E3C-365F301108F4}" dt="2025-10-12T20:11:38.980" v="3486" actId="1076"/>
          <ac:spMkLst>
            <pc:docMk/>
            <pc:sldMk cId="2053857599" sldId="270"/>
            <ac:spMk id="3" creationId="{2DF06E40-3D2D-2609-75E2-CC0A6F431B51}"/>
          </ac:spMkLst>
        </pc:spChg>
        <pc:spChg chg="add">
          <ac:chgData name="Rick Myers" userId="a548afde-99d3-44fc-a29b-69b8c22818b1" providerId="ADAL" clId="{D4966011-FBB8-4F76-9E3C-365F301108F4}" dt="2025-10-11T19:09:51.229" v="59" actId="26606"/>
          <ac:spMkLst>
            <pc:docMk/>
            <pc:sldMk cId="2053857599" sldId="270"/>
            <ac:spMk id="36" creationId="{7D0659F6-0853-468D-B1B2-44FDBE98B80F}"/>
          </ac:spMkLst>
        </pc:spChg>
        <pc:spChg chg="add">
          <ac:chgData name="Rick Myers" userId="a548afde-99d3-44fc-a29b-69b8c22818b1" providerId="ADAL" clId="{D4966011-FBB8-4F76-9E3C-365F301108F4}" dt="2025-10-11T19:09:51.229" v="59" actId="26606"/>
          <ac:spMkLst>
            <pc:docMk/>
            <pc:sldMk cId="2053857599" sldId="270"/>
            <ac:spMk id="37" creationId="{2151139A-886F-4B97-8815-729AD3831BBD}"/>
          </ac:spMkLst>
        </pc:spChg>
        <pc:spChg chg="add">
          <ac:chgData name="Rick Myers" userId="a548afde-99d3-44fc-a29b-69b8c22818b1" providerId="ADAL" clId="{D4966011-FBB8-4F76-9E3C-365F301108F4}" dt="2025-10-11T19:09:51.229" v="59" actId="26606"/>
          <ac:spMkLst>
            <pc:docMk/>
            <pc:sldMk cId="2053857599" sldId="270"/>
            <ac:spMk id="38" creationId="{15F33878-D502-4FFA-8ACE-F2AECDB2A23F}"/>
          </ac:spMkLst>
        </pc:spChg>
        <pc:spChg chg="add">
          <ac:chgData name="Rick Myers" userId="a548afde-99d3-44fc-a29b-69b8c22818b1" providerId="ADAL" clId="{D4966011-FBB8-4F76-9E3C-365F301108F4}" dt="2025-10-11T19:09:51.229" v="59" actId="26606"/>
          <ac:spMkLst>
            <pc:docMk/>
            <pc:sldMk cId="2053857599" sldId="270"/>
            <ac:spMk id="39" creationId="{AB5E08C4-8CDD-4623-A5B8-E998C6DEE3B7}"/>
          </ac:spMkLst>
        </pc:spChg>
        <pc:spChg chg="add">
          <ac:chgData name="Rick Myers" userId="a548afde-99d3-44fc-a29b-69b8c22818b1" providerId="ADAL" clId="{D4966011-FBB8-4F76-9E3C-365F301108F4}" dt="2025-10-11T19:09:51.229" v="59" actId="26606"/>
          <ac:spMkLst>
            <pc:docMk/>
            <pc:sldMk cId="2053857599" sldId="270"/>
            <ac:spMk id="40" creationId="{977ACDD7-882D-4B81-A213-84C82B96B01E}"/>
          </ac:spMkLst>
        </pc:spChg>
        <pc:spChg chg="add">
          <ac:chgData name="Rick Myers" userId="a548afde-99d3-44fc-a29b-69b8c22818b1" providerId="ADAL" clId="{D4966011-FBB8-4F76-9E3C-365F301108F4}" dt="2025-10-11T19:09:51.229" v="59" actId="26606"/>
          <ac:spMkLst>
            <pc:docMk/>
            <pc:sldMk cId="2053857599" sldId="270"/>
            <ac:spMk id="41" creationId="{AFFC87AC-C919-4FE5-BAC3-39509E001152}"/>
          </ac:spMkLst>
        </pc:spChg>
        <pc:picChg chg="add mod">
          <ac:chgData name="Rick Myers" userId="a548afde-99d3-44fc-a29b-69b8c22818b1" providerId="ADAL" clId="{D4966011-FBB8-4F76-9E3C-365F301108F4}" dt="2025-10-12T19:31:11.279" v="2636" actId="1076"/>
          <ac:picMkLst>
            <pc:docMk/>
            <pc:sldMk cId="2053857599" sldId="270"/>
            <ac:picMk id="4" creationId="{555C888B-2422-910F-F6EB-EBE99E0BFF92}"/>
          </ac:picMkLst>
        </pc:picChg>
        <pc:picChg chg="add mod">
          <ac:chgData name="Rick Myers" userId="a548afde-99d3-44fc-a29b-69b8c22818b1" providerId="ADAL" clId="{D4966011-FBB8-4F76-9E3C-365F301108F4}" dt="2025-10-12T19:31:11.279" v="2636" actId="1076"/>
          <ac:picMkLst>
            <pc:docMk/>
            <pc:sldMk cId="2053857599" sldId="270"/>
            <ac:picMk id="5" creationId="{E62D2B49-90E7-E627-D6A9-532755D5589A}"/>
          </ac:picMkLst>
        </pc:picChg>
      </pc:sldChg>
      <pc:sldChg chg="addSp delSp modSp add mod setBg delDesignElem modNotesTx">
        <pc:chgData name="Rick Myers" userId="a548afde-99d3-44fc-a29b-69b8c22818b1" providerId="ADAL" clId="{D4966011-FBB8-4F76-9E3C-365F301108F4}" dt="2025-10-13T18:13:24.381" v="3518" actId="20577"/>
        <pc:sldMkLst>
          <pc:docMk/>
          <pc:sldMk cId="3877733481" sldId="271"/>
        </pc:sldMkLst>
        <pc:spChg chg="mod">
          <ac:chgData name="Rick Myers" userId="a548afde-99d3-44fc-a29b-69b8c22818b1" providerId="ADAL" clId="{D4966011-FBB8-4F76-9E3C-365F301108F4}" dt="2025-10-11T20:50:04.836" v="477" actId="26606"/>
          <ac:spMkLst>
            <pc:docMk/>
            <pc:sldMk cId="3877733481" sldId="271"/>
            <ac:spMk id="2" creationId="{B5DA6D3E-69F7-E49B-18DF-78C7CB3117E9}"/>
          </ac:spMkLst>
        </pc:spChg>
        <pc:spChg chg="add mod">
          <ac:chgData name="Rick Myers" userId="a548afde-99d3-44fc-a29b-69b8c22818b1" providerId="ADAL" clId="{D4966011-FBB8-4F76-9E3C-365F301108F4}" dt="2025-10-13T18:12:18.004" v="3512" actId="20577"/>
          <ac:spMkLst>
            <pc:docMk/>
            <pc:sldMk cId="3877733481" sldId="271"/>
            <ac:spMk id="3" creationId="{C85509C9-17BC-2B34-342A-9992D2C7FFFE}"/>
          </ac:spMkLst>
        </pc:spChg>
        <pc:spChg chg="add del">
          <ac:chgData name="Rick Myers" userId="a548afde-99d3-44fc-a29b-69b8c22818b1" providerId="ADAL" clId="{D4966011-FBB8-4F76-9E3C-365F301108F4}" dt="2025-10-11T20:50:04.836" v="477" actId="26606"/>
          <ac:spMkLst>
            <pc:docMk/>
            <pc:sldMk cId="3877733481" sldId="271"/>
            <ac:spMk id="10" creationId="{743AA782-23D1-4521-8CAD-47662984AA08}"/>
          </ac:spMkLst>
        </pc:spChg>
        <pc:spChg chg="add del">
          <ac:chgData name="Rick Myers" userId="a548afde-99d3-44fc-a29b-69b8c22818b1" providerId="ADAL" clId="{D4966011-FBB8-4F76-9E3C-365F301108F4}" dt="2025-10-11T20:50:04.836" v="477" actId="26606"/>
          <ac:spMkLst>
            <pc:docMk/>
            <pc:sldMk cId="3877733481" sldId="271"/>
            <ac:spMk id="12" creationId="{71877DBC-BB60-40F0-AC93-2ACDBAAE60CE}"/>
          </ac:spMkLst>
        </pc:spChg>
        <pc:graphicFrameChg chg="add mod modGraphic">
          <ac:chgData name="Rick Myers" userId="a548afde-99d3-44fc-a29b-69b8c22818b1" providerId="ADAL" clId="{D4966011-FBB8-4F76-9E3C-365F301108F4}" dt="2025-10-12T19:02:55.883" v="1939" actId="207"/>
          <ac:graphicFrameMkLst>
            <pc:docMk/>
            <pc:sldMk cId="3877733481" sldId="271"/>
            <ac:graphicFrameMk id="14" creationId="{669E2722-4125-62D4-479A-B829DB1FF3AF}"/>
          </ac:graphicFrameMkLst>
        </pc:graphicFrameChg>
        <pc:picChg chg="del mod ord">
          <ac:chgData name="Rick Myers" userId="a548afde-99d3-44fc-a29b-69b8c22818b1" providerId="ADAL" clId="{D4966011-FBB8-4F76-9E3C-365F301108F4}" dt="2025-10-13T18:11:39.143" v="3487" actId="478"/>
          <ac:picMkLst>
            <pc:docMk/>
            <pc:sldMk cId="3877733481" sldId="271"/>
            <ac:picMk id="5" creationId="{62F25BE1-1A96-D601-DDCC-BA85E601CCE4}"/>
          </ac:picMkLst>
        </pc:picChg>
        <pc:picChg chg="add mod">
          <ac:chgData name="Rick Myers" userId="a548afde-99d3-44fc-a29b-69b8c22818b1" providerId="ADAL" clId="{D4966011-FBB8-4F76-9E3C-365F301108F4}" dt="2025-10-13T18:12:03.891" v="3492" actId="1076"/>
          <ac:picMkLst>
            <pc:docMk/>
            <pc:sldMk cId="3877733481" sldId="271"/>
            <ac:picMk id="6" creationId="{2CD52D18-1C0B-ADA6-685A-1011D77086F3}"/>
          </ac:picMkLst>
        </pc:picChg>
      </pc:sldChg>
      <pc:sldChg chg="addSp delSp modSp add mod ord">
        <pc:chgData name="Rick Myers" userId="a548afde-99d3-44fc-a29b-69b8c22818b1" providerId="ADAL" clId="{D4966011-FBB8-4F76-9E3C-365F301108F4}" dt="2025-10-13T23:23:02.580" v="4515" actId="1076"/>
        <pc:sldMkLst>
          <pc:docMk/>
          <pc:sldMk cId="3994660444" sldId="272"/>
        </pc:sldMkLst>
        <pc:spChg chg="mod">
          <ac:chgData name="Rick Myers" userId="a548afde-99d3-44fc-a29b-69b8c22818b1" providerId="ADAL" clId="{D4966011-FBB8-4F76-9E3C-365F301108F4}" dt="2025-10-13T18:49:11.508" v="3564" actId="26606"/>
          <ac:spMkLst>
            <pc:docMk/>
            <pc:sldMk cId="3994660444" sldId="272"/>
            <ac:spMk id="2" creationId="{25C703E2-5C80-56AC-06A4-3D80D1ABBE09}"/>
          </ac:spMkLst>
        </pc:spChg>
        <pc:spChg chg="add del mod">
          <ac:chgData name="Rick Myers" userId="a548afde-99d3-44fc-a29b-69b8c22818b1" providerId="ADAL" clId="{D4966011-FBB8-4F76-9E3C-365F301108F4}" dt="2025-10-13T18:47:19.809" v="3521" actId="478"/>
          <ac:spMkLst>
            <pc:docMk/>
            <pc:sldMk cId="3994660444" sldId="272"/>
            <ac:spMk id="4" creationId="{57B10BE0-7FBB-15DF-DA82-DD80CCB7139E}"/>
          </ac:spMkLst>
        </pc:spChg>
        <pc:spChg chg="del">
          <ac:chgData name="Rick Myers" userId="a548afde-99d3-44fc-a29b-69b8c22818b1" providerId="ADAL" clId="{D4966011-FBB8-4F76-9E3C-365F301108F4}" dt="2025-10-13T18:48:23.189" v="3548" actId="26606"/>
          <ac:spMkLst>
            <pc:docMk/>
            <pc:sldMk cId="3994660444" sldId="272"/>
            <ac:spMk id="31" creationId="{D7C94276-CFD6-4AB5-C858-1004734EB39C}"/>
          </ac:spMkLst>
        </pc:spChg>
        <pc:spChg chg="add del">
          <ac:chgData name="Rick Myers" userId="a548afde-99d3-44fc-a29b-69b8c22818b1" providerId="ADAL" clId="{D4966011-FBB8-4F76-9E3C-365F301108F4}" dt="2025-10-13T18:49:01.570" v="3560" actId="26606"/>
          <ac:spMkLst>
            <pc:docMk/>
            <pc:sldMk cId="3994660444" sldId="272"/>
            <ac:spMk id="38" creationId="{A4AC5506-6312-4701-8D3C-40187889A947}"/>
          </ac:spMkLst>
        </pc:spChg>
        <pc:spChg chg="add del">
          <ac:chgData name="Rick Myers" userId="a548afde-99d3-44fc-a29b-69b8c22818b1" providerId="ADAL" clId="{D4966011-FBB8-4F76-9E3C-365F301108F4}" dt="2025-10-13T18:48:43.175" v="3553" actId="26606"/>
          <ac:spMkLst>
            <pc:docMk/>
            <pc:sldMk cId="3994660444" sldId="272"/>
            <ac:spMk id="43" creationId="{665DBBEF-238B-476B-96AB-8AAC3224ECEA}"/>
          </ac:spMkLst>
        </pc:spChg>
        <pc:spChg chg="add del">
          <ac:chgData name="Rick Myers" userId="a548afde-99d3-44fc-a29b-69b8c22818b1" providerId="ADAL" clId="{D4966011-FBB8-4F76-9E3C-365F301108F4}" dt="2025-10-13T18:48:43.175" v="3553" actId="26606"/>
          <ac:spMkLst>
            <pc:docMk/>
            <pc:sldMk cId="3994660444" sldId="272"/>
            <ac:spMk id="45" creationId="{3FCFB1DE-0B7E-48CC-BA90-B2AB0889F9D6}"/>
          </ac:spMkLst>
        </pc:spChg>
        <pc:spChg chg="add del">
          <ac:chgData name="Rick Myers" userId="a548afde-99d3-44fc-a29b-69b8c22818b1" providerId="ADAL" clId="{D4966011-FBB8-4F76-9E3C-365F301108F4}" dt="2025-10-13T18:48:56.513" v="3555" actId="26606"/>
          <ac:spMkLst>
            <pc:docMk/>
            <pc:sldMk cId="3994660444" sldId="272"/>
            <ac:spMk id="47" creationId="{84A8DE83-DE75-4B41-9DB4-A7EC0B0DEC0B}"/>
          </ac:spMkLst>
        </pc:spChg>
        <pc:spChg chg="add del">
          <ac:chgData name="Rick Myers" userId="a548afde-99d3-44fc-a29b-69b8c22818b1" providerId="ADAL" clId="{D4966011-FBB8-4F76-9E3C-365F301108F4}" dt="2025-10-13T18:48:56.513" v="3555" actId="26606"/>
          <ac:spMkLst>
            <pc:docMk/>
            <pc:sldMk cId="3994660444" sldId="272"/>
            <ac:spMk id="48" creationId="{A8384FB5-9ADC-4DDC-881B-597D56F5B15D}"/>
          </ac:spMkLst>
        </pc:spChg>
        <pc:spChg chg="add del">
          <ac:chgData name="Rick Myers" userId="a548afde-99d3-44fc-a29b-69b8c22818b1" providerId="ADAL" clId="{D4966011-FBB8-4F76-9E3C-365F301108F4}" dt="2025-10-13T18:48:56.513" v="3555" actId="26606"/>
          <ac:spMkLst>
            <pc:docMk/>
            <pc:sldMk cId="3994660444" sldId="272"/>
            <ac:spMk id="49" creationId="{A7009A0A-BEF5-4EAC-AF15-E4F9F002E239}"/>
          </ac:spMkLst>
        </pc:spChg>
        <pc:spChg chg="add del">
          <ac:chgData name="Rick Myers" userId="a548afde-99d3-44fc-a29b-69b8c22818b1" providerId="ADAL" clId="{D4966011-FBB8-4F76-9E3C-365F301108F4}" dt="2025-10-13T18:48:56.513" v="3555" actId="26606"/>
          <ac:spMkLst>
            <pc:docMk/>
            <pc:sldMk cId="3994660444" sldId="272"/>
            <ac:spMk id="50" creationId="{1199E1B1-A8C0-4FE8-A5A8-1CB41D69F857}"/>
          </ac:spMkLst>
        </pc:spChg>
        <pc:spChg chg="add del">
          <ac:chgData name="Rick Myers" userId="a548afde-99d3-44fc-a29b-69b8c22818b1" providerId="ADAL" clId="{D4966011-FBB8-4F76-9E3C-365F301108F4}" dt="2025-10-13T18:48:59.207" v="3557" actId="26606"/>
          <ac:spMkLst>
            <pc:docMk/>
            <pc:sldMk cId="3994660444" sldId="272"/>
            <ac:spMk id="52" creationId="{D12DDE76-C203-4047-9998-63900085B5E8}"/>
          </ac:spMkLst>
        </pc:spChg>
        <pc:spChg chg="add del">
          <ac:chgData name="Rick Myers" userId="a548afde-99d3-44fc-a29b-69b8c22818b1" providerId="ADAL" clId="{D4966011-FBB8-4F76-9E3C-365F301108F4}" dt="2025-10-13T18:49:01.567" v="3559" actId="26606"/>
          <ac:spMkLst>
            <pc:docMk/>
            <pc:sldMk cId="3994660444" sldId="272"/>
            <ac:spMk id="54" creationId="{665DBBEF-238B-476B-96AB-8AAC3224ECEA}"/>
          </ac:spMkLst>
        </pc:spChg>
        <pc:spChg chg="add del">
          <ac:chgData name="Rick Myers" userId="a548afde-99d3-44fc-a29b-69b8c22818b1" providerId="ADAL" clId="{D4966011-FBB8-4F76-9E3C-365F301108F4}" dt="2025-10-13T18:49:01.567" v="3559" actId="26606"/>
          <ac:spMkLst>
            <pc:docMk/>
            <pc:sldMk cId="3994660444" sldId="272"/>
            <ac:spMk id="55" creationId="{3FCFB1DE-0B7E-48CC-BA90-B2AB0889F9D6}"/>
          </ac:spMkLst>
        </pc:spChg>
        <pc:spChg chg="add del">
          <ac:chgData name="Rick Myers" userId="a548afde-99d3-44fc-a29b-69b8c22818b1" providerId="ADAL" clId="{D4966011-FBB8-4F76-9E3C-365F301108F4}" dt="2025-10-13T18:49:11.508" v="3564" actId="26606"/>
          <ac:spMkLst>
            <pc:docMk/>
            <pc:sldMk cId="3994660444" sldId="272"/>
            <ac:spMk id="57" creationId="{A8384FB5-9ADC-4DDC-881B-597D56F5B15D}"/>
          </ac:spMkLst>
        </pc:spChg>
        <pc:spChg chg="add del">
          <ac:chgData name="Rick Myers" userId="a548afde-99d3-44fc-a29b-69b8c22818b1" providerId="ADAL" clId="{D4966011-FBB8-4F76-9E3C-365F301108F4}" dt="2025-10-13T18:49:11.508" v="3564" actId="26606"/>
          <ac:spMkLst>
            <pc:docMk/>
            <pc:sldMk cId="3994660444" sldId="272"/>
            <ac:spMk id="58" creationId="{1199E1B1-A8C0-4FE8-A5A8-1CB41D69F857}"/>
          </ac:spMkLst>
        </pc:spChg>
        <pc:spChg chg="add del">
          <ac:chgData name="Rick Myers" userId="a548afde-99d3-44fc-a29b-69b8c22818b1" providerId="ADAL" clId="{D4966011-FBB8-4F76-9E3C-365F301108F4}" dt="2025-10-13T18:49:11.508" v="3564" actId="26606"/>
          <ac:spMkLst>
            <pc:docMk/>
            <pc:sldMk cId="3994660444" sldId="272"/>
            <ac:spMk id="59" creationId="{84A8DE83-DE75-4B41-9DB4-A7EC0B0DEC0B}"/>
          </ac:spMkLst>
        </pc:spChg>
        <pc:spChg chg="add del">
          <ac:chgData name="Rick Myers" userId="a548afde-99d3-44fc-a29b-69b8c22818b1" providerId="ADAL" clId="{D4966011-FBB8-4F76-9E3C-365F301108F4}" dt="2025-10-13T18:49:11.508" v="3564" actId="26606"/>
          <ac:spMkLst>
            <pc:docMk/>
            <pc:sldMk cId="3994660444" sldId="272"/>
            <ac:spMk id="60" creationId="{A7009A0A-BEF5-4EAC-AF15-E4F9F002E239}"/>
          </ac:spMkLst>
        </pc:spChg>
        <pc:spChg chg="add">
          <ac:chgData name="Rick Myers" userId="a548afde-99d3-44fc-a29b-69b8c22818b1" providerId="ADAL" clId="{D4966011-FBB8-4F76-9E3C-365F301108F4}" dt="2025-10-13T18:49:11.508" v="3564" actId="26606"/>
          <ac:spMkLst>
            <pc:docMk/>
            <pc:sldMk cId="3994660444" sldId="272"/>
            <ac:spMk id="65" creationId="{F0DCC097-1DB8-4B6D-85D0-6FBA0E1CA4BA}"/>
          </ac:spMkLst>
        </pc:spChg>
        <pc:spChg chg="add">
          <ac:chgData name="Rick Myers" userId="a548afde-99d3-44fc-a29b-69b8c22818b1" providerId="ADAL" clId="{D4966011-FBB8-4F76-9E3C-365F301108F4}" dt="2025-10-13T18:49:11.508" v="3564" actId="26606"/>
          <ac:spMkLst>
            <pc:docMk/>
            <pc:sldMk cId="3994660444" sldId="272"/>
            <ac:spMk id="67" creationId="{E0B58608-23C8-4441-994D-C6823EEE1DB7}"/>
          </ac:spMkLst>
        </pc:spChg>
        <pc:grpChg chg="add mod">
          <ac:chgData name="Rick Myers" userId="a548afde-99d3-44fc-a29b-69b8c22818b1" providerId="ADAL" clId="{D4966011-FBB8-4F76-9E3C-365F301108F4}" dt="2025-10-13T23:22:51.260" v="4513" actId="164"/>
          <ac:grpSpMkLst>
            <pc:docMk/>
            <pc:sldMk cId="3994660444" sldId="272"/>
            <ac:grpSpMk id="3" creationId="{F77F8025-80AB-52E6-9930-A0122401F379}"/>
          </ac:grpSpMkLst>
        </pc:grpChg>
        <pc:grpChg chg="add mod">
          <ac:chgData name="Rick Myers" userId="a548afde-99d3-44fc-a29b-69b8c22818b1" providerId="ADAL" clId="{D4966011-FBB8-4F76-9E3C-365F301108F4}" dt="2025-10-13T23:23:02.580" v="4515" actId="1076"/>
          <ac:grpSpMkLst>
            <pc:docMk/>
            <pc:sldMk cId="3994660444" sldId="272"/>
            <ac:grpSpMk id="4" creationId="{780A53B1-5BDA-01D8-0335-B8C2747BD958}"/>
          </ac:grpSpMkLst>
        </pc:grpChg>
        <pc:graphicFrameChg chg="del mod">
          <ac:chgData name="Rick Myers" userId="a548afde-99d3-44fc-a29b-69b8c22818b1" providerId="ADAL" clId="{D4966011-FBB8-4F76-9E3C-365F301108F4}" dt="2025-10-13T18:47:54.166" v="3547" actId="478"/>
          <ac:graphicFrameMkLst>
            <pc:docMk/>
            <pc:sldMk cId="3994660444" sldId="272"/>
            <ac:graphicFrameMk id="6" creationId="{79616C11-4DAB-4DD2-9138-C27E47A38BBA}"/>
          </ac:graphicFrameMkLst>
        </pc:graphicFrameChg>
        <pc:graphicFrameChg chg="del">
          <ac:chgData name="Rick Myers" userId="a548afde-99d3-44fc-a29b-69b8c22818b1" providerId="ADAL" clId="{D4966011-FBB8-4F76-9E3C-365F301108F4}" dt="2025-10-13T18:47:14.796" v="3520" actId="478"/>
          <ac:graphicFrameMkLst>
            <pc:docMk/>
            <pc:sldMk cId="3994660444" sldId="272"/>
            <ac:graphicFrameMk id="27" creationId="{8F07193F-6B0E-4EEA-1386-E48C8C0F36F9}"/>
          </ac:graphicFrameMkLst>
        </pc:graphicFrameChg>
        <pc:picChg chg="add del mod">
          <ac:chgData name="Rick Myers" userId="a548afde-99d3-44fc-a29b-69b8c22818b1" providerId="ADAL" clId="{D4966011-FBB8-4F76-9E3C-365F301108F4}" dt="2025-10-13T20:53:45.547" v="3570" actId="478"/>
          <ac:picMkLst>
            <pc:docMk/>
            <pc:sldMk cId="3994660444" sldId="272"/>
            <ac:picMk id="7" creationId="{62497C55-0EC8-A2F9-B192-6E57CDBE1B0B}"/>
          </ac:picMkLst>
        </pc:picChg>
        <pc:picChg chg="add del">
          <ac:chgData name="Rick Myers" userId="a548afde-99d3-44fc-a29b-69b8c22818b1" providerId="ADAL" clId="{D4966011-FBB8-4F76-9E3C-365F301108F4}" dt="2025-10-13T20:54:54.172" v="3572" actId="478"/>
          <ac:picMkLst>
            <pc:docMk/>
            <pc:sldMk cId="3994660444" sldId="272"/>
            <ac:picMk id="9" creationId="{F305B692-C2BC-C5AC-BBA6-F27EB7660793}"/>
          </ac:picMkLst>
        </pc:picChg>
        <pc:picChg chg="add mod">
          <ac:chgData name="Rick Myers" userId="a548afde-99d3-44fc-a29b-69b8c22818b1" providerId="ADAL" clId="{D4966011-FBB8-4F76-9E3C-365F301108F4}" dt="2025-10-13T23:22:53.778" v="4514" actId="164"/>
          <ac:picMkLst>
            <pc:docMk/>
            <pc:sldMk cId="3994660444" sldId="272"/>
            <ac:picMk id="11" creationId="{01C0FC98-DD6E-41AD-8BBF-316CE9D01D15}"/>
          </ac:picMkLst>
        </pc:picChg>
        <pc:picChg chg="add del mod">
          <ac:chgData name="Rick Myers" userId="a548afde-99d3-44fc-a29b-69b8c22818b1" providerId="ADAL" clId="{D4966011-FBB8-4F76-9E3C-365F301108F4}" dt="2025-10-13T21:21:41.102" v="3595" actId="478"/>
          <ac:picMkLst>
            <pc:docMk/>
            <pc:sldMk cId="3994660444" sldId="272"/>
            <ac:picMk id="13" creationId="{48967F4B-CF95-EC84-1325-396B1EAD6359}"/>
          </ac:picMkLst>
        </pc:picChg>
        <pc:picChg chg="add mod">
          <ac:chgData name="Rick Myers" userId="a548afde-99d3-44fc-a29b-69b8c22818b1" providerId="ADAL" clId="{D4966011-FBB8-4F76-9E3C-365F301108F4}" dt="2025-10-13T23:22:53.778" v="4514" actId="164"/>
          <ac:picMkLst>
            <pc:docMk/>
            <pc:sldMk cId="3994660444" sldId="272"/>
            <ac:picMk id="15" creationId="{AEC9664B-46C0-B621-2498-523B400F0706}"/>
          </ac:picMkLst>
        </pc:picChg>
        <pc:cxnChg chg="del">
          <ac:chgData name="Rick Myers" userId="a548afde-99d3-44fc-a29b-69b8c22818b1" providerId="ADAL" clId="{D4966011-FBB8-4F76-9E3C-365F301108F4}" dt="2025-10-13T18:48:23.189" v="3548" actId="26606"/>
          <ac:cxnSpMkLst>
            <pc:docMk/>
            <pc:sldMk cId="3994660444" sldId="272"/>
            <ac:cxnSpMk id="33" creationId="{AD8035CE-B775-AA1A-3147-81DF644A662E}"/>
          </ac:cxnSpMkLst>
        </pc:cxnChg>
      </pc:sldChg>
      <pc:sldChg chg="modSp add mod">
        <pc:chgData name="Rick Myers" userId="a548afde-99d3-44fc-a29b-69b8c22818b1" providerId="ADAL" clId="{D4966011-FBB8-4F76-9E3C-365F301108F4}" dt="2025-10-13T22:28:49.142" v="4509" actId="1076"/>
        <pc:sldMkLst>
          <pc:docMk/>
          <pc:sldMk cId="131532454" sldId="273"/>
        </pc:sldMkLst>
        <pc:picChg chg="mod">
          <ac:chgData name="Rick Myers" userId="a548afde-99d3-44fc-a29b-69b8c22818b1" providerId="ADAL" clId="{D4966011-FBB8-4F76-9E3C-365F301108F4}" dt="2025-10-13T22:28:49.142" v="4509" actId="1076"/>
          <ac:picMkLst>
            <pc:docMk/>
            <pc:sldMk cId="131532454" sldId="273"/>
            <ac:picMk id="6" creationId="{72A693D1-3168-4411-4506-55D9208B1192}"/>
          </ac:picMkLst>
        </pc:picChg>
      </pc:sldChg>
      <pc:sldChg chg="addSp delSp add del setBg delDesignElem">
        <pc:chgData name="Rick Myers" userId="a548afde-99d3-44fc-a29b-69b8c22818b1" providerId="ADAL" clId="{D4966011-FBB8-4F76-9E3C-365F301108F4}" dt="2025-10-13T21:40:42.060" v="3603"/>
        <pc:sldMkLst>
          <pc:docMk/>
          <pc:sldMk cId="816583922" sldId="273"/>
        </pc:sldMkLst>
        <pc:spChg chg="add del">
          <ac:chgData name="Rick Myers" userId="a548afde-99d3-44fc-a29b-69b8c22818b1" providerId="ADAL" clId="{D4966011-FBB8-4F76-9E3C-365F301108F4}" dt="2025-10-13T21:40:42.060" v="3603"/>
          <ac:spMkLst>
            <pc:docMk/>
            <pc:sldMk cId="816583922" sldId="273"/>
            <ac:spMk id="31" creationId="{92070828-E616-4355-9C8A-A1065032B27D}"/>
          </ac:spMkLst>
        </pc:spChg>
        <pc:spChg chg="add del">
          <ac:chgData name="Rick Myers" userId="a548afde-99d3-44fc-a29b-69b8c22818b1" providerId="ADAL" clId="{D4966011-FBB8-4F76-9E3C-365F301108F4}" dt="2025-10-13T21:40:42.060" v="3603"/>
          <ac:spMkLst>
            <pc:docMk/>
            <pc:sldMk cId="816583922" sldId="273"/>
            <ac:spMk id="33" creationId="{355161C6-1218-4EAF-A9E9-A319CFD760C9}"/>
          </ac:spMkLst>
        </pc:spChg>
      </pc:sldChg>
      <pc:sldChg chg="add del">
        <pc:chgData name="Rick Myers" userId="a548afde-99d3-44fc-a29b-69b8c22818b1" providerId="ADAL" clId="{D4966011-FBB8-4F76-9E3C-365F301108F4}" dt="2025-10-13T21:40:34.454" v="3600"/>
        <pc:sldMkLst>
          <pc:docMk/>
          <pc:sldMk cId="1936942785" sldId="273"/>
        </pc:sldMkLst>
      </pc:sldChg>
      <pc:sldChg chg="addSp delSp add del setBg delDesignElem">
        <pc:chgData name="Rick Myers" userId="a548afde-99d3-44fc-a29b-69b8c22818b1" providerId="ADAL" clId="{D4966011-FBB8-4F76-9E3C-365F301108F4}" dt="2025-10-13T21:40:56.855" v="3606"/>
        <pc:sldMkLst>
          <pc:docMk/>
          <pc:sldMk cId="2730628933" sldId="273"/>
        </pc:sldMkLst>
        <pc:spChg chg="add del">
          <ac:chgData name="Rick Myers" userId="a548afde-99d3-44fc-a29b-69b8c22818b1" providerId="ADAL" clId="{D4966011-FBB8-4F76-9E3C-365F301108F4}" dt="2025-10-13T21:40:56.855" v="3606"/>
          <ac:spMkLst>
            <pc:docMk/>
            <pc:sldMk cId="2730628933" sldId="273"/>
            <ac:spMk id="31" creationId="{AC17DE74-01C9-4859-B65A-85CF999E8580}"/>
          </ac:spMkLst>
        </pc:spChg>
        <pc:spChg chg="add del">
          <ac:chgData name="Rick Myers" userId="a548afde-99d3-44fc-a29b-69b8c22818b1" providerId="ADAL" clId="{D4966011-FBB8-4F76-9E3C-365F301108F4}" dt="2025-10-13T21:40:56.855" v="3606"/>
          <ac:spMkLst>
            <pc:docMk/>
            <pc:sldMk cId="2730628933" sldId="273"/>
            <ac:spMk id="33" creationId="{068C0432-0E90-4CC1-8CD3-D44A90DF07EF}"/>
          </ac:spMkLst>
        </pc:spChg>
      </pc:sldChg>
      <pc:sldChg chg="modSp add del mod modNotesTx">
        <pc:chgData name="Rick Myers" userId="a548afde-99d3-44fc-a29b-69b8c22818b1" providerId="ADAL" clId="{D4966011-FBB8-4F76-9E3C-365F301108F4}" dt="2025-10-13T22:24:12.528" v="4503"/>
        <pc:sldMkLst>
          <pc:docMk/>
          <pc:sldMk cId="3872513689" sldId="274"/>
        </pc:sldMkLst>
        <pc:graphicFrameChg chg="mod modGraphic">
          <ac:chgData name="Rick Myers" userId="a548afde-99d3-44fc-a29b-69b8c22818b1" providerId="ADAL" clId="{D4966011-FBB8-4F76-9E3C-365F301108F4}" dt="2025-10-13T22:24:12.528" v="4503"/>
          <ac:graphicFrameMkLst>
            <pc:docMk/>
            <pc:sldMk cId="3872513689" sldId="274"/>
            <ac:graphicFrameMk id="27" creationId="{45067CDF-E689-4F87-EF28-537D400960EA}"/>
          </ac:graphicFrameMkLst>
        </pc:graphicFrameChg>
      </pc:sldChg>
      <pc:sldChg chg="add">
        <pc:chgData name="Rick Myers" userId="a548afde-99d3-44fc-a29b-69b8c22818b1" providerId="ADAL" clId="{D4966011-FBB8-4F76-9E3C-365F301108F4}" dt="2025-10-13T22:11:44.787" v="4057"/>
        <pc:sldMkLst>
          <pc:docMk/>
          <pc:sldMk cId="1099948555" sldId="275"/>
        </pc:sldMkLst>
      </pc:sldChg>
      <pc:sldChg chg="modSp add mod modNotesTx">
        <pc:chgData name="Rick Myers" userId="a548afde-99d3-44fc-a29b-69b8c22818b1" providerId="ADAL" clId="{D4966011-FBB8-4F76-9E3C-365F301108F4}" dt="2025-10-13T22:23:04.064" v="4498" actId="20577"/>
        <pc:sldMkLst>
          <pc:docMk/>
          <pc:sldMk cId="3121650821" sldId="276"/>
        </pc:sldMkLst>
        <pc:spChg chg="mod">
          <ac:chgData name="Rick Myers" userId="a548afde-99d3-44fc-a29b-69b8c22818b1" providerId="ADAL" clId="{D4966011-FBB8-4F76-9E3C-365F301108F4}" dt="2025-10-13T22:23:04.064" v="4498" actId="20577"/>
          <ac:spMkLst>
            <pc:docMk/>
            <pc:sldMk cId="3121650821" sldId="276"/>
            <ac:spMk id="2" creationId="{FDA7830E-ED45-D7D7-F0AF-392A4AD5873A}"/>
          </ac:spMkLst>
        </pc:spChg>
        <pc:graphicFrameChg chg="mod modGraphic">
          <ac:chgData name="Rick Myers" userId="a548afde-99d3-44fc-a29b-69b8c22818b1" providerId="ADAL" clId="{D4966011-FBB8-4F76-9E3C-365F301108F4}" dt="2025-10-13T22:22:40.648" v="4491"/>
          <ac:graphicFrameMkLst>
            <pc:docMk/>
            <pc:sldMk cId="3121650821" sldId="276"/>
            <ac:graphicFrameMk id="27" creationId="{19311F3B-EF0C-2DA8-D256-7FD8531BC08E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4" Type="http://schemas.openxmlformats.org/officeDocument/2006/relationships/image" Target="../media/image5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4" Type="http://schemas.openxmlformats.org/officeDocument/2006/relationships/image" Target="../media/image5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E1839-4A18-40BE-9780-E66B1C4B558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281ADB-77F3-4B3C-BC4D-7CCBE32C2DCF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Certified Information Systems Security Professional via ISC2</a:t>
          </a:r>
        </a:p>
      </dgm:t>
    </dgm:pt>
    <dgm:pt modelId="{AD4CDC5B-16E1-4579-9191-95DF24625E47}" type="parTrans" cxnId="{67B218F3-0872-48C8-9FF8-C06F49BDE3E2}">
      <dgm:prSet/>
      <dgm:spPr/>
      <dgm:t>
        <a:bodyPr/>
        <a:lstStyle/>
        <a:p>
          <a:endParaRPr lang="en-US"/>
        </a:p>
      </dgm:t>
    </dgm:pt>
    <dgm:pt modelId="{EB4E1445-1F90-4F35-9B8D-61C57EEAE0CE}" type="sibTrans" cxnId="{67B218F3-0872-48C8-9FF8-C06F49BDE3E2}">
      <dgm:prSet/>
      <dgm:spPr/>
      <dgm:t>
        <a:bodyPr/>
        <a:lstStyle/>
        <a:p>
          <a:endParaRPr lang="en-US"/>
        </a:p>
      </dgm:t>
    </dgm:pt>
    <dgm:pt modelId="{18A2E75E-2CB0-49CB-8EDE-86545CC9AA9A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30 years experience in IT Operations and 10+ years in cybersecurity</a:t>
          </a:r>
        </a:p>
      </dgm:t>
    </dgm:pt>
    <dgm:pt modelId="{6BF1D63C-F18F-4DEA-8D5D-F25C1F010DE9}" type="parTrans" cxnId="{7A3CECDE-3C0B-4531-AC14-2C2A31E33FE8}">
      <dgm:prSet/>
      <dgm:spPr/>
      <dgm:t>
        <a:bodyPr/>
        <a:lstStyle/>
        <a:p>
          <a:endParaRPr lang="en-US"/>
        </a:p>
      </dgm:t>
    </dgm:pt>
    <dgm:pt modelId="{11CD7D30-2F93-4D7D-8A2A-6A486176E298}" type="sibTrans" cxnId="{7A3CECDE-3C0B-4531-AC14-2C2A31E33FE8}">
      <dgm:prSet/>
      <dgm:spPr/>
      <dgm:t>
        <a:bodyPr/>
        <a:lstStyle/>
        <a:p>
          <a:endParaRPr lang="en-US"/>
        </a:p>
      </dgm:t>
    </dgm:pt>
    <dgm:pt modelId="{267A16AC-D9FA-4EA1-A405-48D0612407F0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Passion for community education </a:t>
          </a:r>
        </a:p>
      </dgm:t>
    </dgm:pt>
    <dgm:pt modelId="{7EA251CF-E664-4774-83BD-5F46E5E6CEFF}" type="parTrans" cxnId="{46BFEDA9-E00F-4054-9A13-CC8A16017CED}">
      <dgm:prSet/>
      <dgm:spPr/>
      <dgm:t>
        <a:bodyPr/>
        <a:lstStyle/>
        <a:p>
          <a:endParaRPr lang="en-US"/>
        </a:p>
      </dgm:t>
    </dgm:pt>
    <dgm:pt modelId="{5ABE64E9-9C7D-4541-B65F-2B5014A1F4EC}" type="sibTrans" cxnId="{46BFEDA9-E00F-4054-9A13-CC8A16017CED}">
      <dgm:prSet/>
      <dgm:spPr/>
      <dgm:t>
        <a:bodyPr/>
        <a:lstStyle/>
        <a:p>
          <a:endParaRPr lang="en-US"/>
        </a:p>
      </dgm:t>
    </dgm:pt>
    <dgm:pt modelId="{601B40DB-C5FD-4C88-BD79-0FAD3BCBA5AB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Full-time cybersecurity consultant (Fractional CISO) and owner of Caldera Cybersecurity Services in Albuquerque</a:t>
          </a:r>
        </a:p>
      </dgm:t>
    </dgm:pt>
    <dgm:pt modelId="{7875F8BE-5B74-4836-ADF6-FAF7C20CAACA}" type="parTrans" cxnId="{D62DED2C-E039-4E93-935C-55B030AEC27E}">
      <dgm:prSet/>
      <dgm:spPr/>
      <dgm:t>
        <a:bodyPr/>
        <a:lstStyle/>
        <a:p>
          <a:endParaRPr lang="en-US"/>
        </a:p>
      </dgm:t>
    </dgm:pt>
    <dgm:pt modelId="{BAF4D221-4201-43EE-A7D9-8B2B419D6826}" type="sibTrans" cxnId="{D62DED2C-E039-4E93-935C-55B030AEC27E}">
      <dgm:prSet/>
      <dgm:spPr/>
      <dgm:t>
        <a:bodyPr/>
        <a:lstStyle/>
        <a:p>
          <a:endParaRPr lang="en-US"/>
        </a:p>
      </dgm:t>
    </dgm:pt>
    <dgm:pt modelId="{EB826F83-6DCC-43AB-8CAA-6ECC225370EE}" type="pres">
      <dgm:prSet presAssocID="{44BE1839-4A18-40BE-9780-E66B1C4B558D}" presName="root" presStyleCnt="0">
        <dgm:presLayoutVars>
          <dgm:dir/>
          <dgm:resizeHandles val="exact"/>
        </dgm:presLayoutVars>
      </dgm:prSet>
      <dgm:spPr/>
    </dgm:pt>
    <dgm:pt modelId="{D494BB39-552B-4C4D-9546-88C14D1AFA73}" type="pres">
      <dgm:prSet presAssocID="{1E281ADB-77F3-4B3C-BC4D-7CCBE32C2DCF}" presName="compNode" presStyleCnt="0"/>
      <dgm:spPr/>
    </dgm:pt>
    <dgm:pt modelId="{C86E1971-90EE-4EB5-B1FA-86B9255AECB3}" type="pres">
      <dgm:prSet presAssocID="{1E281ADB-77F3-4B3C-BC4D-7CCBE32C2DCF}" presName="bgRect" presStyleLbl="bgShp" presStyleIdx="0" presStyleCnt="4"/>
      <dgm:spPr/>
    </dgm:pt>
    <dgm:pt modelId="{D5C2FC1F-20CB-4545-A196-565672CE9D73}" type="pres">
      <dgm:prSet presAssocID="{1E281ADB-77F3-4B3C-BC4D-7CCBE32C2D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AF17AAA-455E-4FDF-8523-67606FFB75CE}" type="pres">
      <dgm:prSet presAssocID="{1E281ADB-77F3-4B3C-BC4D-7CCBE32C2DCF}" presName="spaceRect" presStyleCnt="0"/>
      <dgm:spPr/>
    </dgm:pt>
    <dgm:pt modelId="{C11FFCD9-2484-4B5F-B67E-DBEE554BD82E}" type="pres">
      <dgm:prSet presAssocID="{1E281ADB-77F3-4B3C-BC4D-7CCBE32C2DCF}" presName="parTx" presStyleLbl="revTx" presStyleIdx="0" presStyleCnt="4">
        <dgm:presLayoutVars>
          <dgm:chMax val="0"/>
          <dgm:chPref val="0"/>
        </dgm:presLayoutVars>
      </dgm:prSet>
      <dgm:spPr/>
    </dgm:pt>
    <dgm:pt modelId="{2E4B3E38-FB5E-4BE1-98CC-A83E5BC31235}" type="pres">
      <dgm:prSet presAssocID="{EB4E1445-1F90-4F35-9B8D-61C57EEAE0CE}" presName="sibTrans" presStyleCnt="0"/>
      <dgm:spPr/>
    </dgm:pt>
    <dgm:pt modelId="{9EF56499-0662-4E94-8982-5314F9E9C175}" type="pres">
      <dgm:prSet presAssocID="{18A2E75E-2CB0-49CB-8EDE-86545CC9AA9A}" presName="compNode" presStyleCnt="0"/>
      <dgm:spPr/>
    </dgm:pt>
    <dgm:pt modelId="{9E321A1A-4D60-4DF2-A23E-A70DD0D4AE6D}" type="pres">
      <dgm:prSet presAssocID="{18A2E75E-2CB0-49CB-8EDE-86545CC9AA9A}" presName="bgRect" presStyleLbl="bgShp" presStyleIdx="1" presStyleCnt="4"/>
      <dgm:spPr/>
    </dgm:pt>
    <dgm:pt modelId="{990B2CE8-37CF-4A4B-9C96-2F0A81B8C9D0}" type="pres">
      <dgm:prSet presAssocID="{18A2E75E-2CB0-49CB-8EDE-86545CC9AA9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0A3E4E35-8E4F-4367-A2BF-0858843510F7}" type="pres">
      <dgm:prSet presAssocID="{18A2E75E-2CB0-49CB-8EDE-86545CC9AA9A}" presName="spaceRect" presStyleCnt="0"/>
      <dgm:spPr/>
    </dgm:pt>
    <dgm:pt modelId="{AA33EA99-1A9E-4854-9D6A-FF59B3314412}" type="pres">
      <dgm:prSet presAssocID="{18A2E75E-2CB0-49CB-8EDE-86545CC9AA9A}" presName="parTx" presStyleLbl="revTx" presStyleIdx="1" presStyleCnt="4">
        <dgm:presLayoutVars>
          <dgm:chMax val="0"/>
          <dgm:chPref val="0"/>
        </dgm:presLayoutVars>
      </dgm:prSet>
      <dgm:spPr/>
    </dgm:pt>
    <dgm:pt modelId="{5D7C6125-3F63-4E4C-A352-CCD0146FD0DF}" type="pres">
      <dgm:prSet presAssocID="{11CD7D30-2F93-4D7D-8A2A-6A486176E298}" presName="sibTrans" presStyleCnt="0"/>
      <dgm:spPr/>
    </dgm:pt>
    <dgm:pt modelId="{A65A4451-B977-431F-BA9A-9BFDAEA0EDFF}" type="pres">
      <dgm:prSet presAssocID="{267A16AC-D9FA-4EA1-A405-48D0612407F0}" presName="compNode" presStyleCnt="0"/>
      <dgm:spPr/>
    </dgm:pt>
    <dgm:pt modelId="{CB37FC5A-B3FA-489D-A781-7BD940AC03B2}" type="pres">
      <dgm:prSet presAssocID="{267A16AC-D9FA-4EA1-A405-48D0612407F0}" presName="bgRect" presStyleLbl="bgShp" presStyleIdx="2" presStyleCnt="4"/>
      <dgm:spPr/>
    </dgm:pt>
    <dgm:pt modelId="{3F69F85E-FA50-4E45-8BC3-124994383357}" type="pres">
      <dgm:prSet presAssocID="{267A16AC-D9FA-4EA1-A405-48D0612407F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ighborhood with solid fill"/>
        </a:ext>
      </dgm:extLst>
    </dgm:pt>
    <dgm:pt modelId="{EC530761-3F4E-4441-B45C-AF2002A9D8FB}" type="pres">
      <dgm:prSet presAssocID="{267A16AC-D9FA-4EA1-A405-48D0612407F0}" presName="spaceRect" presStyleCnt="0"/>
      <dgm:spPr/>
    </dgm:pt>
    <dgm:pt modelId="{EDD744DF-E573-445D-A89A-77B2BD411951}" type="pres">
      <dgm:prSet presAssocID="{267A16AC-D9FA-4EA1-A405-48D0612407F0}" presName="parTx" presStyleLbl="revTx" presStyleIdx="2" presStyleCnt="4">
        <dgm:presLayoutVars>
          <dgm:chMax val="0"/>
          <dgm:chPref val="0"/>
        </dgm:presLayoutVars>
      </dgm:prSet>
      <dgm:spPr/>
    </dgm:pt>
    <dgm:pt modelId="{D51E0921-3E08-47CD-A214-8BFF01159C16}" type="pres">
      <dgm:prSet presAssocID="{5ABE64E9-9C7D-4541-B65F-2B5014A1F4EC}" presName="sibTrans" presStyleCnt="0"/>
      <dgm:spPr/>
    </dgm:pt>
    <dgm:pt modelId="{41CE6FD6-E70A-4E1A-8E72-22BC613FABFC}" type="pres">
      <dgm:prSet presAssocID="{601B40DB-C5FD-4C88-BD79-0FAD3BCBA5AB}" presName="compNode" presStyleCnt="0"/>
      <dgm:spPr/>
    </dgm:pt>
    <dgm:pt modelId="{4F2EFCFD-07BF-4D73-8E87-15CFE1336BD5}" type="pres">
      <dgm:prSet presAssocID="{601B40DB-C5FD-4C88-BD79-0FAD3BCBA5AB}" presName="bgRect" presStyleLbl="bgShp" presStyleIdx="3" presStyleCnt="4"/>
      <dgm:spPr/>
    </dgm:pt>
    <dgm:pt modelId="{2CF9B6DE-BEF0-4DD3-9E19-5D329501D495}" type="pres">
      <dgm:prSet presAssocID="{601B40DB-C5FD-4C88-BD79-0FAD3BCBA5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3827219E-33D7-4D66-BE54-D70ECEC46178}" type="pres">
      <dgm:prSet presAssocID="{601B40DB-C5FD-4C88-BD79-0FAD3BCBA5AB}" presName="spaceRect" presStyleCnt="0"/>
      <dgm:spPr/>
    </dgm:pt>
    <dgm:pt modelId="{56EE5C78-797A-476D-98AB-9DE8238817F9}" type="pres">
      <dgm:prSet presAssocID="{601B40DB-C5FD-4C88-BD79-0FAD3BCBA5A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E1F860D-7425-4A85-BD22-0914F372F1AE}" type="presOf" srcId="{601B40DB-C5FD-4C88-BD79-0FAD3BCBA5AB}" destId="{56EE5C78-797A-476D-98AB-9DE8238817F9}" srcOrd="0" destOrd="0" presId="urn:microsoft.com/office/officeart/2018/2/layout/IconVerticalSolidList"/>
    <dgm:cxn modelId="{D62DED2C-E039-4E93-935C-55B030AEC27E}" srcId="{44BE1839-4A18-40BE-9780-E66B1C4B558D}" destId="{601B40DB-C5FD-4C88-BD79-0FAD3BCBA5AB}" srcOrd="3" destOrd="0" parTransId="{7875F8BE-5B74-4836-ADF6-FAF7C20CAACA}" sibTransId="{BAF4D221-4201-43EE-A7D9-8B2B419D6826}"/>
    <dgm:cxn modelId="{8A04F17C-D49E-419B-8567-8AE8E7E283D7}" type="presOf" srcId="{44BE1839-4A18-40BE-9780-E66B1C4B558D}" destId="{EB826F83-6DCC-43AB-8CAA-6ECC225370EE}" srcOrd="0" destOrd="0" presId="urn:microsoft.com/office/officeart/2018/2/layout/IconVerticalSolidList"/>
    <dgm:cxn modelId="{0F50B888-3411-4BD9-A929-E6ADEB5EDDBC}" type="presOf" srcId="{267A16AC-D9FA-4EA1-A405-48D0612407F0}" destId="{EDD744DF-E573-445D-A89A-77B2BD411951}" srcOrd="0" destOrd="0" presId="urn:microsoft.com/office/officeart/2018/2/layout/IconVerticalSolidList"/>
    <dgm:cxn modelId="{46BFEDA9-E00F-4054-9A13-CC8A16017CED}" srcId="{44BE1839-4A18-40BE-9780-E66B1C4B558D}" destId="{267A16AC-D9FA-4EA1-A405-48D0612407F0}" srcOrd="2" destOrd="0" parTransId="{7EA251CF-E664-4774-83BD-5F46E5E6CEFF}" sibTransId="{5ABE64E9-9C7D-4541-B65F-2B5014A1F4EC}"/>
    <dgm:cxn modelId="{7A3CECDE-3C0B-4531-AC14-2C2A31E33FE8}" srcId="{44BE1839-4A18-40BE-9780-E66B1C4B558D}" destId="{18A2E75E-2CB0-49CB-8EDE-86545CC9AA9A}" srcOrd="1" destOrd="0" parTransId="{6BF1D63C-F18F-4DEA-8D5D-F25C1F010DE9}" sibTransId="{11CD7D30-2F93-4D7D-8A2A-6A486176E298}"/>
    <dgm:cxn modelId="{A899A8EB-1EE4-4395-9ED6-A44E0CB8E288}" type="presOf" srcId="{18A2E75E-2CB0-49CB-8EDE-86545CC9AA9A}" destId="{AA33EA99-1A9E-4854-9D6A-FF59B3314412}" srcOrd="0" destOrd="0" presId="urn:microsoft.com/office/officeart/2018/2/layout/IconVerticalSolidList"/>
    <dgm:cxn modelId="{67B218F3-0872-48C8-9FF8-C06F49BDE3E2}" srcId="{44BE1839-4A18-40BE-9780-E66B1C4B558D}" destId="{1E281ADB-77F3-4B3C-BC4D-7CCBE32C2DCF}" srcOrd="0" destOrd="0" parTransId="{AD4CDC5B-16E1-4579-9191-95DF24625E47}" sibTransId="{EB4E1445-1F90-4F35-9B8D-61C57EEAE0CE}"/>
    <dgm:cxn modelId="{617420FB-34E1-4635-AD6C-4C285511DFE5}" type="presOf" srcId="{1E281ADB-77F3-4B3C-BC4D-7CCBE32C2DCF}" destId="{C11FFCD9-2484-4B5F-B67E-DBEE554BD82E}" srcOrd="0" destOrd="0" presId="urn:microsoft.com/office/officeart/2018/2/layout/IconVerticalSolidList"/>
    <dgm:cxn modelId="{51E21135-D855-4CD8-A552-230E2FB549B1}" type="presParOf" srcId="{EB826F83-6DCC-43AB-8CAA-6ECC225370EE}" destId="{D494BB39-552B-4C4D-9546-88C14D1AFA73}" srcOrd="0" destOrd="0" presId="urn:microsoft.com/office/officeart/2018/2/layout/IconVerticalSolidList"/>
    <dgm:cxn modelId="{17CDAEED-25B3-42FB-B9C6-18896FBF169C}" type="presParOf" srcId="{D494BB39-552B-4C4D-9546-88C14D1AFA73}" destId="{C86E1971-90EE-4EB5-B1FA-86B9255AECB3}" srcOrd="0" destOrd="0" presId="urn:microsoft.com/office/officeart/2018/2/layout/IconVerticalSolidList"/>
    <dgm:cxn modelId="{98751F45-69A0-4221-8C7D-83369685D7DB}" type="presParOf" srcId="{D494BB39-552B-4C4D-9546-88C14D1AFA73}" destId="{D5C2FC1F-20CB-4545-A196-565672CE9D73}" srcOrd="1" destOrd="0" presId="urn:microsoft.com/office/officeart/2018/2/layout/IconVerticalSolidList"/>
    <dgm:cxn modelId="{0F4707A0-A93C-4CDE-A234-EE46A0E89461}" type="presParOf" srcId="{D494BB39-552B-4C4D-9546-88C14D1AFA73}" destId="{CAF17AAA-455E-4FDF-8523-67606FFB75CE}" srcOrd="2" destOrd="0" presId="urn:microsoft.com/office/officeart/2018/2/layout/IconVerticalSolidList"/>
    <dgm:cxn modelId="{3546747C-13B4-4A83-9049-925B6B5568BC}" type="presParOf" srcId="{D494BB39-552B-4C4D-9546-88C14D1AFA73}" destId="{C11FFCD9-2484-4B5F-B67E-DBEE554BD82E}" srcOrd="3" destOrd="0" presId="urn:microsoft.com/office/officeart/2018/2/layout/IconVerticalSolidList"/>
    <dgm:cxn modelId="{8555AC16-8F3D-480C-B4C4-FF5B3A8CCA19}" type="presParOf" srcId="{EB826F83-6DCC-43AB-8CAA-6ECC225370EE}" destId="{2E4B3E38-FB5E-4BE1-98CC-A83E5BC31235}" srcOrd="1" destOrd="0" presId="urn:microsoft.com/office/officeart/2018/2/layout/IconVerticalSolidList"/>
    <dgm:cxn modelId="{AEB37155-71B1-4F93-A67C-12EC460F51BF}" type="presParOf" srcId="{EB826F83-6DCC-43AB-8CAA-6ECC225370EE}" destId="{9EF56499-0662-4E94-8982-5314F9E9C175}" srcOrd="2" destOrd="0" presId="urn:microsoft.com/office/officeart/2018/2/layout/IconVerticalSolidList"/>
    <dgm:cxn modelId="{D1496335-5704-466E-A6FF-23382370C890}" type="presParOf" srcId="{9EF56499-0662-4E94-8982-5314F9E9C175}" destId="{9E321A1A-4D60-4DF2-A23E-A70DD0D4AE6D}" srcOrd="0" destOrd="0" presId="urn:microsoft.com/office/officeart/2018/2/layout/IconVerticalSolidList"/>
    <dgm:cxn modelId="{CC297BF2-C935-4458-85FF-FE29A8497AC5}" type="presParOf" srcId="{9EF56499-0662-4E94-8982-5314F9E9C175}" destId="{990B2CE8-37CF-4A4B-9C96-2F0A81B8C9D0}" srcOrd="1" destOrd="0" presId="urn:microsoft.com/office/officeart/2018/2/layout/IconVerticalSolidList"/>
    <dgm:cxn modelId="{23B71F79-EACF-43E1-990A-8FA2DAB8D1E6}" type="presParOf" srcId="{9EF56499-0662-4E94-8982-5314F9E9C175}" destId="{0A3E4E35-8E4F-4367-A2BF-0858843510F7}" srcOrd="2" destOrd="0" presId="urn:microsoft.com/office/officeart/2018/2/layout/IconVerticalSolidList"/>
    <dgm:cxn modelId="{6B0FB489-F039-4921-AF81-4ADFE09F0A93}" type="presParOf" srcId="{9EF56499-0662-4E94-8982-5314F9E9C175}" destId="{AA33EA99-1A9E-4854-9D6A-FF59B3314412}" srcOrd="3" destOrd="0" presId="urn:microsoft.com/office/officeart/2018/2/layout/IconVerticalSolidList"/>
    <dgm:cxn modelId="{F3046CD9-6ADE-452C-99CA-527762D1F24A}" type="presParOf" srcId="{EB826F83-6DCC-43AB-8CAA-6ECC225370EE}" destId="{5D7C6125-3F63-4E4C-A352-CCD0146FD0DF}" srcOrd="3" destOrd="0" presId="urn:microsoft.com/office/officeart/2018/2/layout/IconVerticalSolidList"/>
    <dgm:cxn modelId="{84A813A3-4694-4A48-B06B-36DAD154ACF0}" type="presParOf" srcId="{EB826F83-6DCC-43AB-8CAA-6ECC225370EE}" destId="{A65A4451-B977-431F-BA9A-9BFDAEA0EDFF}" srcOrd="4" destOrd="0" presId="urn:microsoft.com/office/officeart/2018/2/layout/IconVerticalSolidList"/>
    <dgm:cxn modelId="{A0E42644-545C-4D20-9459-1BA7CA0750A6}" type="presParOf" srcId="{A65A4451-B977-431F-BA9A-9BFDAEA0EDFF}" destId="{CB37FC5A-B3FA-489D-A781-7BD940AC03B2}" srcOrd="0" destOrd="0" presId="urn:microsoft.com/office/officeart/2018/2/layout/IconVerticalSolidList"/>
    <dgm:cxn modelId="{94F77B1E-E801-4A70-9760-AE3DD6129E5B}" type="presParOf" srcId="{A65A4451-B977-431F-BA9A-9BFDAEA0EDFF}" destId="{3F69F85E-FA50-4E45-8BC3-124994383357}" srcOrd="1" destOrd="0" presId="urn:microsoft.com/office/officeart/2018/2/layout/IconVerticalSolidList"/>
    <dgm:cxn modelId="{EAE93299-87CA-40C7-93A6-1149F5037C3F}" type="presParOf" srcId="{A65A4451-B977-431F-BA9A-9BFDAEA0EDFF}" destId="{EC530761-3F4E-4441-B45C-AF2002A9D8FB}" srcOrd="2" destOrd="0" presId="urn:microsoft.com/office/officeart/2018/2/layout/IconVerticalSolidList"/>
    <dgm:cxn modelId="{FE2426EB-A428-43EA-942C-AE7C0C95E370}" type="presParOf" srcId="{A65A4451-B977-431F-BA9A-9BFDAEA0EDFF}" destId="{EDD744DF-E573-445D-A89A-77B2BD411951}" srcOrd="3" destOrd="0" presId="urn:microsoft.com/office/officeart/2018/2/layout/IconVerticalSolidList"/>
    <dgm:cxn modelId="{C47B19B2-F7E5-43D0-9A67-4745DFC8A814}" type="presParOf" srcId="{EB826F83-6DCC-43AB-8CAA-6ECC225370EE}" destId="{D51E0921-3E08-47CD-A214-8BFF01159C16}" srcOrd="5" destOrd="0" presId="urn:microsoft.com/office/officeart/2018/2/layout/IconVerticalSolidList"/>
    <dgm:cxn modelId="{ED6C3F4A-4036-4B6F-871E-9D54EAB350E8}" type="presParOf" srcId="{EB826F83-6DCC-43AB-8CAA-6ECC225370EE}" destId="{41CE6FD6-E70A-4E1A-8E72-22BC613FABFC}" srcOrd="6" destOrd="0" presId="urn:microsoft.com/office/officeart/2018/2/layout/IconVerticalSolidList"/>
    <dgm:cxn modelId="{ADA2FB0D-DE63-49F8-AEB6-4EB8C48E77FC}" type="presParOf" srcId="{41CE6FD6-E70A-4E1A-8E72-22BC613FABFC}" destId="{4F2EFCFD-07BF-4D73-8E87-15CFE1336BD5}" srcOrd="0" destOrd="0" presId="urn:microsoft.com/office/officeart/2018/2/layout/IconVerticalSolidList"/>
    <dgm:cxn modelId="{4E06D9E0-6696-4CD5-A33E-F35E8EC196B6}" type="presParOf" srcId="{41CE6FD6-E70A-4E1A-8E72-22BC613FABFC}" destId="{2CF9B6DE-BEF0-4DD3-9E19-5D329501D495}" srcOrd="1" destOrd="0" presId="urn:microsoft.com/office/officeart/2018/2/layout/IconVerticalSolidList"/>
    <dgm:cxn modelId="{4D211A2A-0488-4499-A78A-5F56D53FB862}" type="presParOf" srcId="{41CE6FD6-E70A-4E1A-8E72-22BC613FABFC}" destId="{3827219E-33D7-4D66-BE54-D70ECEC46178}" srcOrd="2" destOrd="0" presId="urn:microsoft.com/office/officeart/2018/2/layout/IconVerticalSolidList"/>
    <dgm:cxn modelId="{7EBAF3C6-E1FD-4C45-8F46-5B7976D2721C}" type="presParOf" srcId="{41CE6FD6-E70A-4E1A-8E72-22BC613FABFC}" destId="{56EE5C78-797A-476D-98AB-9DE8238817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43E698-759B-4ECB-B50C-F550C77572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D44AEF4-D116-4D98-850B-610AC439DB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baseline="0" dirty="0"/>
            <a:t>Know what they look like. Not all </a:t>
          </a:r>
          <a:r>
            <a:rPr lang="en-US" sz="2000" b="0" i="0" baseline="0" dirty="0" err="1"/>
            <a:t>inder</a:t>
          </a:r>
          <a:r>
            <a:rPr lang="en-US" sz="2000" b="0" i="0" baseline="0" dirty="0"/>
            <a:t> threats are malicious.</a:t>
          </a:r>
          <a:endParaRPr lang="en-US" sz="2000" dirty="0"/>
        </a:p>
      </dgm:t>
    </dgm:pt>
    <dgm:pt modelId="{5E4962EA-80D0-4969-AC27-C64746BF3E23}" type="parTrans" cxnId="{204B7B41-7929-45AC-A17F-7E1639E70DC6}">
      <dgm:prSet/>
      <dgm:spPr/>
      <dgm:t>
        <a:bodyPr/>
        <a:lstStyle/>
        <a:p>
          <a:endParaRPr lang="en-US"/>
        </a:p>
      </dgm:t>
    </dgm:pt>
    <dgm:pt modelId="{374203D6-D304-40E3-85CB-A030F01763D8}" type="sibTrans" cxnId="{204B7B41-7929-45AC-A17F-7E1639E70DC6}">
      <dgm:prSet/>
      <dgm:spPr/>
      <dgm:t>
        <a:bodyPr/>
        <a:lstStyle/>
        <a:p>
          <a:endParaRPr lang="en-US"/>
        </a:p>
      </dgm:t>
    </dgm:pt>
    <dgm:pt modelId="{17FBD78D-B452-42D9-B762-0341EB9B10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Limit Access to What’s Necessary</a:t>
          </a:r>
        </a:p>
      </dgm:t>
    </dgm:pt>
    <dgm:pt modelId="{62EC2958-AB62-4FC2-8AF9-AEFB586045FF}" type="parTrans" cxnId="{8899BD89-F59B-40D1-885F-13A97D3B1E1C}">
      <dgm:prSet/>
      <dgm:spPr/>
      <dgm:t>
        <a:bodyPr/>
        <a:lstStyle/>
        <a:p>
          <a:endParaRPr lang="en-US"/>
        </a:p>
      </dgm:t>
    </dgm:pt>
    <dgm:pt modelId="{963BD169-6CE1-441C-A371-9C68F2CB3B13}" type="sibTrans" cxnId="{8899BD89-F59B-40D1-885F-13A97D3B1E1C}">
      <dgm:prSet/>
      <dgm:spPr/>
      <dgm:t>
        <a:bodyPr/>
        <a:lstStyle/>
        <a:p>
          <a:endParaRPr lang="en-US"/>
        </a:p>
      </dgm:t>
    </dgm:pt>
    <dgm:pt modelId="{C52A37CF-2C4C-4C05-B123-309F3A8D8A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Use Strong Identity and Access Controls</a:t>
          </a:r>
          <a:endParaRPr lang="en-US" sz="2000" dirty="0"/>
        </a:p>
      </dgm:t>
    </dgm:pt>
    <dgm:pt modelId="{6EDB38D8-2013-49C0-BEE1-5FCA2E37EC32}" type="parTrans" cxnId="{288D80C9-5EFD-43BC-89C7-464EE1D74BAF}">
      <dgm:prSet/>
      <dgm:spPr/>
      <dgm:t>
        <a:bodyPr/>
        <a:lstStyle/>
        <a:p>
          <a:endParaRPr lang="en-US"/>
        </a:p>
      </dgm:t>
    </dgm:pt>
    <dgm:pt modelId="{1F5BD159-AA78-4E19-BF4C-E8E83B588F75}" type="sibTrans" cxnId="{288D80C9-5EFD-43BC-89C7-464EE1D74BAF}">
      <dgm:prSet/>
      <dgm:spPr/>
      <dgm:t>
        <a:bodyPr/>
        <a:lstStyle/>
        <a:p>
          <a:endParaRPr lang="en-US"/>
        </a:p>
      </dgm:t>
    </dgm:pt>
    <dgm:pt modelId="{6FB45F4C-3C48-4F2D-A10E-D25F257812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Monitor for unusual behavior</a:t>
          </a:r>
        </a:p>
      </dgm:t>
    </dgm:pt>
    <dgm:pt modelId="{FB0F1298-E1CA-4019-820D-A99AC07A301A}" type="parTrans" cxnId="{110A3ED6-C8B1-40E0-A721-9053A39F2CF5}">
      <dgm:prSet/>
      <dgm:spPr/>
      <dgm:t>
        <a:bodyPr/>
        <a:lstStyle/>
        <a:p>
          <a:endParaRPr lang="en-US"/>
        </a:p>
      </dgm:t>
    </dgm:pt>
    <dgm:pt modelId="{082F3A95-9A79-45CA-A2A6-A6C07B7BBF46}" type="sibTrans" cxnId="{110A3ED6-C8B1-40E0-A721-9053A39F2CF5}">
      <dgm:prSet/>
      <dgm:spPr/>
      <dgm:t>
        <a:bodyPr/>
        <a:lstStyle/>
        <a:p>
          <a:endParaRPr lang="en-US"/>
        </a:p>
      </dgm:t>
    </dgm:pt>
    <dgm:pt modelId="{AD845F55-D04F-40F5-A236-CC7B9CA4D8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Protect Sensative Data. Utilize Data Loss Protection tools and Encryption</a:t>
          </a:r>
          <a:endParaRPr lang="en-US" sz="2000" dirty="0"/>
        </a:p>
      </dgm:t>
    </dgm:pt>
    <dgm:pt modelId="{8C823797-9BD7-48CE-A9F2-E9F505747C9F}" type="parTrans" cxnId="{83D2D1A3-BF21-42C2-BC60-D5DCC908096D}">
      <dgm:prSet/>
      <dgm:spPr/>
      <dgm:t>
        <a:bodyPr/>
        <a:lstStyle/>
        <a:p>
          <a:endParaRPr lang="en-US"/>
        </a:p>
      </dgm:t>
    </dgm:pt>
    <dgm:pt modelId="{A5B3F610-0501-412F-B54F-81CF24B9AA23}" type="sibTrans" cxnId="{83D2D1A3-BF21-42C2-BC60-D5DCC908096D}">
      <dgm:prSet/>
      <dgm:spPr/>
      <dgm:t>
        <a:bodyPr/>
        <a:lstStyle/>
        <a:p>
          <a:endParaRPr lang="en-US"/>
        </a:p>
      </dgm:t>
    </dgm:pt>
    <dgm:pt modelId="{E3D909EC-8A20-4813-B1D1-72F2F05014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Security Culture – </a:t>
          </a:r>
          <a:r>
            <a:rPr lang="en-US" sz="2000" b="1" dirty="0"/>
            <a:t>Security is </a:t>
          </a:r>
          <a:r>
            <a:rPr lang="en-US" sz="2000" b="1"/>
            <a:t>everyone’s job</a:t>
          </a:r>
          <a:endParaRPr lang="en-US" sz="2000" b="1" dirty="0"/>
        </a:p>
      </dgm:t>
    </dgm:pt>
    <dgm:pt modelId="{4CDE1C1C-1BF4-47D1-AEC6-1556ED924166}" type="parTrans" cxnId="{EEC7B538-7900-4FBC-AE08-700761AFB257}">
      <dgm:prSet/>
      <dgm:spPr/>
      <dgm:t>
        <a:bodyPr/>
        <a:lstStyle/>
        <a:p>
          <a:endParaRPr lang="en-US"/>
        </a:p>
      </dgm:t>
    </dgm:pt>
    <dgm:pt modelId="{CC38201F-1983-44B2-B0C8-6027A212D426}" type="sibTrans" cxnId="{EEC7B538-7900-4FBC-AE08-700761AFB257}">
      <dgm:prSet/>
      <dgm:spPr/>
      <dgm:t>
        <a:bodyPr/>
        <a:lstStyle/>
        <a:p>
          <a:endParaRPr lang="en-US"/>
        </a:p>
      </dgm:t>
    </dgm:pt>
    <dgm:pt modelId="{FD9A1972-2767-4B20-90A9-2904026F5D64}" type="pres">
      <dgm:prSet presAssocID="{ED43E698-759B-4ECB-B50C-F550C7757258}" presName="root" presStyleCnt="0">
        <dgm:presLayoutVars>
          <dgm:dir/>
          <dgm:resizeHandles val="exact"/>
        </dgm:presLayoutVars>
      </dgm:prSet>
      <dgm:spPr/>
    </dgm:pt>
    <dgm:pt modelId="{493E0B3A-731E-4958-9571-713F4F8790FA}" type="pres">
      <dgm:prSet presAssocID="{2D44AEF4-D116-4D98-850B-610AC439DB89}" presName="compNode" presStyleCnt="0"/>
      <dgm:spPr/>
    </dgm:pt>
    <dgm:pt modelId="{8DABDD1D-5150-4BFD-8E61-F42C4BB85DAD}" type="pres">
      <dgm:prSet presAssocID="{2D44AEF4-D116-4D98-850B-610AC439DB89}" presName="bgRect" presStyleLbl="bgShp" presStyleIdx="0" presStyleCnt="6"/>
      <dgm:spPr/>
    </dgm:pt>
    <dgm:pt modelId="{70075A4D-ADC0-4766-86D3-F69CEAB493F1}" type="pres">
      <dgm:prSet presAssocID="{2D44AEF4-D116-4D98-850B-610AC439DB8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3d Glasses with solid fill"/>
        </a:ext>
      </dgm:extLst>
    </dgm:pt>
    <dgm:pt modelId="{8EE45724-37B0-4871-9663-0B2CA5551620}" type="pres">
      <dgm:prSet presAssocID="{2D44AEF4-D116-4D98-850B-610AC439DB89}" presName="spaceRect" presStyleCnt="0"/>
      <dgm:spPr/>
    </dgm:pt>
    <dgm:pt modelId="{7D7DA599-492A-49B2-A388-52A156B75E94}" type="pres">
      <dgm:prSet presAssocID="{2D44AEF4-D116-4D98-850B-610AC439DB89}" presName="parTx" presStyleLbl="revTx" presStyleIdx="0" presStyleCnt="6">
        <dgm:presLayoutVars>
          <dgm:chMax val="0"/>
          <dgm:chPref val="0"/>
        </dgm:presLayoutVars>
      </dgm:prSet>
      <dgm:spPr/>
    </dgm:pt>
    <dgm:pt modelId="{DE4A9BFE-E3CB-48B3-A361-F117C69D715C}" type="pres">
      <dgm:prSet presAssocID="{374203D6-D304-40E3-85CB-A030F01763D8}" presName="sibTrans" presStyleCnt="0"/>
      <dgm:spPr/>
    </dgm:pt>
    <dgm:pt modelId="{4AC64A7B-56CA-4538-ABAF-7FA6C8EE479A}" type="pres">
      <dgm:prSet presAssocID="{17FBD78D-B452-42D9-B762-0341EB9B1084}" presName="compNode" presStyleCnt="0"/>
      <dgm:spPr/>
    </dgm:pt>
    <dgm:pt modelId="{80CE81A1-5DBC-4145-BFC9-9246A75F5E6E}" type="pres">
      <dgm:prSet presAssocID="{17FBD78D-B452-42D9-B762-0341EB9B1084}" presName="bgRect" presStyleLbl="bgShp" presStyleIdx="1" presStyleCnt="6"/>
      <dgm:spPr/>
    </dgm:pt>
    <dgm:pt modelId="{5F4DA40C-029F-4C02-BDC9-DB212CBFEC88}" type="pres">
      <dgm:prSet presAssocID="{17FBD78D-B452-42D9-B762-0341EB9B108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 with solid fill"/>
        </a:ext>
      </dgm:extLst>
    </dgm:pt>
    <dgm:pt modelId="{201D9FF2-0AE0-452F-9C0E-267D0FC66D1C}" type="pres">
      <dgm:prSet presAssocID="{17FBD78D-B452-42D9-B762-0341EB9B1084}" presName="spaceRect" presStyleCnt="0"/>
      <dgm:spPr/>
    </dgm:pt>
    <dgm:pt modelId="{BE800B57-6BC9-4A98-9589-C399468537F6}" type="pres">
      <dgm:prSet presAssocID="{17FBD78D-B452-42D9-B762-0341EB9B1084}" presName="parTx" presStyleLbl="revTx" presStyleIdx="1" presStyleCnt="6">
        <dgm:presLayoutVars>
          <dgm:chMax val="0"/>
          <dgm:chPref val="0"/>
        </dgm:presLayoutVars>
      </dgm:prSet>
      <dgm:spPr/>
    </dgm:pt>
    <dgm:pt modelId="{A88D1047-AF94-4BF7-916D-56A0B91F0A89}" type="pres">
      <dgm:prSet presAssocID="{963BD169-6CE1-441C-A371-9C68F2CB3B13}" presName="sibTrans" presStyleCnt="0"/>
      <dgm:spPr/>
    </dgm:pt>
    <dgm:pt modelId="{EC0F18D0-69FF-44F3-8B4A-2B3FBA61CAAE}" type="pres">
      <dgm:prSet presAssocID="{C52A37CF-2C4C-4C05-B123-309F3A8D8AFF}" presName="compNode" presStyleCnt="0"/>
      <dgm:spPr/>
    </dgm:pt>
    <dgm:pt modelId="{296A439D-102F-4C27-AF92-3A36F29D8EF4}" type="pres">
      <dgm:prSet presAssocID="{C52A37CF-2C4C-4C05-B123-309F3A8D8AFF}" presName="bgRect" presStyleLbl="bgShp" presStyleIdx="2" presStyleCnt="6"/>
      <dgm:spPr/>
    </dgm:pt>
    <dgm:pt modelId="{7B11A8B8-BF0C-4075-B5AC-74981385F971}" type="pres">
      <dgm:prSet presAssocID="{C52A37CF-2C4C-4C05-B123-309F3A8D8AF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 with solid fill"/>
        </a:ext>
      </dgm:extLst>
    </dgm:pt>
    <dgm:pt modelId="{4CE8F84E-5FC4-4EC5-ACB1-7FF999A1EFAE}" type="pres">
      <dgm:prSet presAssocID="{C52A37CF-2C4C-4C05-B123-309F3A8D8AFF}" presName="spaceRect" presStyleCnt="0"/>
      <dgm:spPr/>
    </dgm:pt>
    <dgm:pt modelId="{79AC5C50-500C-4D62-BFEE-E46280EBDD05}" type="pres">
      <dgm:prSet presAssocID="{C52A37CF-2C4C-4C05-B123-309F3A8D8AFF}" presName="parTx" presStyleLbl="revTx" presStyleIdx="2" presStyleCnt="6">
        <dgm:presLayoutVars>
          <dgm:chMax val="0"/>
          <dgm:chPref val="0"/>
        </dgm:presLayoutVars>
      </dgm:prSet>
      <dgm:spPr/>
    </dgm:pt>
    <dgm:pt modelId="{0C46A170-97DF-4F77-8B38-A43A126C4715}" type="pres">
      <dgm:prSet presAssocID="{1F5BD159-AA78-4E19-BF4C-E8E83B588F75}" presName="sibTrans" presStyleCnt="0"/>
      <dgm:spPr/>
    </dgm:pt>
    <dgm:pt modelId="{DA985E60-81B8-4214-82DB-89590B75272A}" type="pres">
      <dgm:prSet presAssocID="{6FB45F4C-3C48-4F2D-A10E-D25F257812EC}" presName="compNode" presStyleCnt="0"/>
      <dgm:spPr/>
    </dgm:pt>
    <dgm:pt modelId="{AD67FE17-2457-4180-9C11-78BD98605B1C}" type="pres">
      <dgm:prSet presAssocID="{6FB45F4C-3C48-4F2D-A10E-D25F257812EC}" presName="bgRect" presStyleLbl="bgShp" presStyleIdx="3" presStyleCnt="6"/>
      <dgm:spPr/>
    </dgm:pt>
    <dgm:pt modelId="{F23287CD-2727-4C01-AB73-6011579BE64F}" type="pres">
      <dgm:prSet presAssocID="{6FB45F4C-3C48-4F2D-A10E-D25F257812E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ren with solid fill"/>
        </a:ext>
      </dgm:extLst>
    </dgm:pt>
    <dgm:pt modelId="{2E0DBDAF-222C-4F0A-8AF9-CA2765F24A93}" type="pres">
      <dgm:prSet presAssocID="{6FB45F4C-3C48-4F2D-A10E-D25F257812EC}" presName="spaceRect" presStyleCnt="0"/>
      <dgm:spPr/>
    </dgm:pt>
    <dgm:pt modelId="{0CC624B1-556A-4D7F-935B-67C20D95B203}" type="pres">
      <dgm:prSet presAssocID="{6FB45F4C-3C48-4F2D-A10E-D25F257812EC}" presName="parTx" presStyleLbl="revTx" presStyleIdx="3" presStyleCnt="6">
        <dgm:presLayoutVars>
          <dgm:chMax val="0"/>
          <dgm:chPref val="0"/>
        </dgm:presLayoutVars>
      </dgm:prSet>
      <dgm:spPr/>
    </dgm:pt>
    <dgm:pt modelId="{D16C5A51-7797-41AC-966B-01DD363538B0}" type="pres">
      <dgm:prSet presAssocID="{082F3A95-9A79-45CA-A2A6-A6C07B7BBF46}" presName="sibTrans" presStyleCnt="0"/>
      <dgm:spPr/>
    </dgm:pt>
    <dgm:pt modelId="{C47E62D1-8ED9-43D8-A1BE-EEB51470EC60}" type="pres">
      <dgm:prSet presAssocID="{AD845F55-D04F-40F5-A236-CC7B9CA4D8B0}" presName="compNode" presStyleCnt="0"/>
      <dgm:spPr/>
    </dgm:pt>
    <dgm:pt modelId="{E21AFAE8-593F-48B8-8F13-13D7D75A1035}" type="pres">
      <dgm:prSet presAssocID="{AD845F55-D04F-40F5-A236-CC7B9CA4D8B0}" presName="bgRect" presStyleLbl="bgShp" presStyleIdx="4" presStyleCnt="6"/>
      <dgm:spPr/>
    </dgm:pt>
    <dgm:pt modelId="{9B34B38C-BFAE-4213-A92D-3CAEA05C5C6C}" type="pres">
      <dgm:prSet presAssocID="{AD845F55-D04F-40F5-A236-CC7B9CA4D8B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fe with solid fill"/>
        </a:ext>
      </dgm:extLst>
    </dgm:pt>
    <dgm:pt modelId="{0D4C7C90-6A60-45F1-B114-C498DC644F17}" type="pres">
      <dgm:prSet presAssocID="{AD845F55-D04F-40F5-A236-CC7B9CA4D8B0}" presName="spaceRect" presStyleCnt="0"/>
      <dgm:spPr/>
    </dgm:pt>
    <dgm:pt modelId="{18AE4CB4-4660-4867-8348-39E117E9C1AA}" type="pres">
      <dgm:prSet presAssocID="{AD845F55-D04F-40F5-A236-CC7B9CA4D8B0}" presName="parTx" presStyleLbl="revTx" presStyleIdx="4" presStyleCnt="6">
        <dgm:presLayoutVars>
          <dgm:chMax val="0"/>
          <dgm:chPref val="0"/>
        </dgm:presLayoutVars>
      </dgm:prSet>
      <dgm:spPr/>
    </dgm:pt>
    <dgm:pt modelId="{FD0BFD2F-D38C-4AE1-AC0E-CA3D509596A6}" type="pres">
      <dgm:prSet presAssocID="{A5B3F610-0501-412F-B54F-81CF24B9AA23}" presName="sibTrans" presStyleCnt="0"/>
      <dgm:spPr/>
    </dgm:pt>
    <dgm:pt modelId="{FC266F8D-62F7-4E36-8846-5830ABDE79AA}" type="pres">
      <dgm:prSet presAssocID="{E3D909EC-8A20-4813-B1D1-72F2F050141A}" presName="compNode" presStyleCnt="0"/>
      <dgm:spPr/>
    </dgm:pt>
    <dgm:pt modelId="{4DE6AD5B-2443-4B22-8886-CDDD6AFE4721}" type="pres">
      <dgm:prSet presAssocID="{E3D909EC-8A20-4813-B1D1-72F2F050141A}" presName="bgRect" presStyleLbl="bgShp" presStyleIdx="5" presStyleCnt="6"/>
      <dgm:spPr/>
    </dgm:pt>
    <dgm:pt modelId="{CE0DFB65-4B07-4270-B304-5F5E6C37C20A}" type="pres">
      <dgm:prSet presAssocID="{E3D909EC-8A20-4813-B1D1-72F2F050141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D9B19572-D6F2-4D92-A69D-C7788F51D32B}" type="pres">
      <dgm:prSet presAssocID="{E3D909EC-8A20-4813-B1D1-72F2F050141A}" presName="spaceRect" presStyleCnt="0"/>
      <dgm:spPr/>
    </dgm:pt>
    <dgm:pt modelId="{C4DD7100-E288-4977-87E2-AA08CEE1040C}" type="pres">
      <dgm:prSet presAssocID="{E3D909EC-8A20-4813-B1D1-72F2F050141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6362E17-A480-452B-AE06-7E95A115DF2D}" type="presOf" srcId="{ED43E698-759B-4ECB-B50C-F550C7757258}" destId="{FD9A1972-2767-4B20-90A9-2904026F5D64}" srcOrd="0" destOrd="0" presId="urn:microsoft.com/office/officeart/2018/2/layout/IconVerticalSolidList"/>
    <dgm:cxn modelId="{EEC7B538-7900-4FBC-AE08-700761AFB257}" srcId="{ED43E698-759B-4ECB-B50C-F550C7757258}" destId="{E3D909EC-8A20-4813-B1D1-72F2F050141A}" srcOrd="5" destOrd="0" parTransId="{4CDE1C1C-1BF4-47D1-AEC6-1556ED924166}" sibTransId="{CC38201F-1983-44B2-B0C8-6027A212D426}"/>
    <dgm:cxn modelId="{204B7B41-7929-45AC-A17F-7E1639E70DC6}" srcId="{ED43E698-759B-4ECB-B50C-F550C7757258}" destId="{2D44AEF4-D116-4D98-850B-610AC439DB89}" srcOrd="0" destOrd="0" parTransId="{5E4962EA-80D0-4969-AC27-C64746BF3E23}" sibTransId="{374203D6-D304-40E3-85CB-A030F01763D8}"/>
    <dgm:cxn modelId="{12C03D80-4E19-4937-814C-1C770334AA95}" type="presOf" srcId="{17FBD78D-B452-42D9-B762-0341EB9B1084}" destId="{BE800B57-6BC9-4A98-9589-C399468537F6}" srcOrd="0" destOrd="0" presId="urn:microsoft.com/office/officeart/2018/2/layout/IconVerticalSolidList"/>
    <dgm:cxn modelId="{8899BD89-F59B-40D1-885F-13A97D3B1E1C}" srcId="{ED43E698-759B-4ECB-B50C-F550C7757258}" destId="{17FBD78D-B452-42D9-B762-0341EB9B1084}" srcOrd="1" destOrd="0" parTransId="{62EC2958-AB62-4FC2-8AF9-AEFB586045FF}" sibTransId="{963BD169-6CE1-441C-A371-9C68F2CB3B13}"/>
    <dgm:cxn modelId="{A5369B99-0E3F-4E52-A8BC-DC0D62A9BE4B}" type="presOf" srcId="{AD845F55-D04F-40F5-A236-CC7B9CA4D8B0}" destId="{18AE4CB4-4660-4867-8348-39E117E9C1AA}" srcOrd="0" destOrd="0" presId="urn:microsoft.com/office/officeart/2018/2/layout/IconVerticalSolidList"/>
    <dgm:cxn modelId="{83D2D1A3-BF21-42C2-BC60-D5DCC908096D}" srcId="{ED43E698-759B-4ECB-B50C-F550C7757258}" destId="{AD845F55-D04F-40F5-A236-CC7B9CA4D8B0}" srcOrd="4" destOrd="0" parTransId="{8C823797-9BD7-48CE-A9F2-E9F505747C9F}" sibTransId="{A5B3F610-0501-412F-B54F-81CF24B9AA23}"/>
    <dgm:cxn modelId="{CB2D82A8-7636-4C02-833C-F027F5950D07}" type="presOf" srcId="{C52A37CF-2C4C-4C05-B123-309F3A8D8AFF}" destId="{79AC5C50-500C-4D62-BFEE-E46280EBDD05}" srcOrd="0" destOrd="0" presId="urn:microsoft.com/office/officeart/2018/2/layout/IconVerticalSolidList"/>
    <dgm:cxn modelId="{288D80C9-5EFD-43BC-89C7-464EE1D74BAF}" srcId="{ED43E698-759B-4ECB-B50C-F550C7757258}" destId="{C52A37CF-2C4C-4C05-B123-309F3A8D8AFF}" srcOrd="2" destOrd="0" parTransId="{6EDB38D8-2013-49C0-BEE1-5FCA2E37EC32}" sibTransId="{1F5BD159-AA78-4E19-BF4C-E8E83B588F75}"/>
    <dgm:cxn modelId="{110A3ED6-C8B1-40E0-A721-9053A39F2CF5}" srcId="{ED43E698-759B-4ECB-B50C-F550C7757258}" destId="{6FB45F4C-3C48-4F2D-A10E-D25F257812EC}" srcOrd="3" destOrd="0" parTransId="{FB0F1298-E1CA-4019-820D-A99AC07A301A}" sibTransId="{082F3A95-9A79-45CA-A2A6-A6C07B7BBF46}"/>
    <dgm:cxn modelId="{6E0F56E0-CF7A-4104-9848-710677C50CD6}" type="presOf" srcId="{6FB45F4C-3C48-4F2D-A10E-D25F257812EC}" destId="{0CC624B1-556A-4D7F-935B-67C20D95B203}" srcOrd="0" destOrd="0" presId="urn:microsoft.com/office/officeart/2018/2/layout/IconVerticalSolidList"/>
    <dgm:cxn modelId="{E2E597E0-9F37-4DDD-80A5-EB14558F498F}" type="presOf" srcId="{E3D909EC-8A20-4813-B1D1-72F2F050141A}" destId="{C4DD7100-E288-4977-87E2-AA08CEE1040C}" srcOrd="0" destOrd="0" presId="urn:microsoft.com/office/officeart/2018/2/layout/IconVerticalSolidList"/>
    <dgm:cxn modelId="{0D57A0ED-13DB-4037-9CEF-82CE17858555}" type="presOf" srcId="{2D44AEF4-D116-4D98-850B-610AC439DB89}" destId="{7D7DA599-492A-49B2-A388-52A156B75E94}" srcOrd="0" destOrd="0" presId="urn:microsoft.com/office/officeart/2018/2/layout/IconVerticalSolidList"/>
    <dgm:cxn modelId="{C34FFA04-FCB3-4968-8CE1-1CE6132BDAEB}" type="presParOf" srcId="{FD9A1972-2767-4B20-90A9-2904026F5D64}" destId="{493E0B3A-731E-4958-9571-713F4F8790FA}" srcOrd="0" destOrd="0" presId="urn:microsoft.com/office/officeart/2018/2/layout/IconVerticalSolidList"/>
    <dgm:cxn modelId="{89AD65E1-9476-443F-BC5C-4C4CC4C9616A}" type="presParOf" srcId="{493E0B3A-731E-4958-9571-713F4F8790FA}" destId="{8DABDD1D-5150-4BFD-8E61-F42C4BB85DAD}" srcOrd="0" destOrd="0" presId="urn:microsoft.com/office/officeart/2018/2/layout/IconVerticalSolidList"/>
    <dgm:cxn modelId="{1F45A120-5818-4B5C-9B3E-FCD944F7621E}" type="presParOf" srcId="{493E0B3A-731E-4958-9571-713F4F8790FA}" destId="{70075A4D-ADC0-4766-86D3-F69CEAB493F1}" srcOrd="1" destOrd="0" presId="urn:microsoft.com/office/officeart/2018/2/layout/IconVerticalSolidList"/>
    <dgm:cxn modelId="{5E3CE61E-37C0-4E8A-9600-0BF8E9510E08}" type="presParOf" srcId="{493E0B3A-731E-4958-9571-713F4F8790FA}" destId="{8EE45724-37B0-4871-9663-0B2CA5551620}" srcOrd="2" destOrd="0" presId="urn:microsoft.com/office/officeart/2018/2/layout/IconVerticalSolidList"/>
    <dgm:cxn modelId="{EA3E5CB3-D31C-4324-8D06-57CBC3B568F7}" type="presParOf" srcId="{493E0B3A-731E-4958-9571-713F4F8790FA}" destId="{7D7DA599-492A-49B2-A388-52A156B75E94}" srcOrd="3" destOrd="0" presId="urn:microsoft.com/office/officeart/2018/2/layout/IconVerticalSolidList"/>
    <dgm:cxn modelId="{8F927799-5F44-4D27-9579-EC08998BB830}" type="presParOf" srcId="{FD9A1972-2767-4B20-90A9-2904026F5D64}" destId="{DE4A9BFE-E3CB-48B3-A361-F117C69D715C}" srcOrd="1" destOrd="0" presId="urn:microsoft.com/office/officeart/2018/2/layout/IconVerticalSolidList"/>
    <dgm:cxn modelId="{B0071C0A-8BAB-4993-9602-4D4BD34EB9D8}" type="presParOf" srcId="{FD9A1972-2767-4B20-90A9-2904026F5D64}" destId="{4AC64A7B-56CA-4538-ABAF-7FA6C8EE479A}" srcOrd="2" destOrd="0" presId="urn:microsoft.com/office/officeart/2018/2/layout/IconVerticalSolidList"/>
    <dgm:cxn modelId="{254F2056-8987-4043-BC87-0A4D3E92DF9A}" type="presParOf" srcId="{4AC64A7B-56CA-4538-ABAF-7FA6C8EE479A}" destId="{80CE81A1-5DBC-4145-BFC9-9246A75F5E6E}" srcOrd="0" destOrd="0" presId="urn:microsoft.com/office/officeart/2018/2/layout/IconVerticalSolidList"/>
    <dgm:cxn modelId="{B0ADACBC-F7A0-434E-8893-08D1D30CEE33}" type="presParOf" srcId="{4AC64A7B-56CA-4538-ABAF-7FA6C8EE479A}" destId="{5F4DA40C-029F-4C02-BDC9-DB212CBFEC88}" srcOrd="1" destOrd="0" presId="urn:microsoft.com/office/officeart/2018/2/layout/IconVerticalSolidList"/>
    <dgm:cxn modelId="{2F407E3F-247F-4F41-AC04-803701C5D437}" type="presParOf" srcId="{4AC64A7B-56CA-4538-ABAF-7FA6C8EE479A}" destId="{201D9FF2-0AE0-452F-9C0E-267D0FC66D1C}" srcOrd="2" destOrd="0" presId="urn:microsoft.com/office/officeart/2018/2/layout/IconVerticalSolidList"/>
    <dgm:cxn modelId="{84843172-BE6E-4F68-9670-522B421904B8}" type="presParOf" srcId="{4AC64A7B-56CA-4538-ABAF-7FA6C8EE479A}" destId="{BE800B57-6BC9-4A98-9589-C399468537F6}" srcOrd="3" destOrd="0" presId="urn:microsoft.com/office/officeart/2018/2/layout/IconVerticalSolidList"/>
    <dgm:cxn modelId="{6EE81445-93A8-4C0F-BB94-9318B2BC9681}" type="presParOf" srcId="{FD9A1972-2767-4B20-90A9-2904026F5D64}" destId="{A88D1047-AF94-4BF7-916D-56A0B91F0A89}" srcOrd="3" destOrd="0" presId="urn:microsoft.com/office/officeart/2018/2/layout/IconVerticalSolidList"/>
    <dgm:cxn modelId="{54CA19DC-0BFB-4902-8B77-F29C5D24FD57}" type="presParOf" srcId="{FD9A1972-2767-4B20-90A9-2904026F5D64}" destId="{EC0F18D0-69FF-44F3-8B4A-2B3FBA61CAAE}" srcOrd="4" destOrd="0" presId="urn:microsoft.com/office/officeart/2018/2/layout/IconVerticalSolidList"/>
    <dgm:cxn modelId="{DE51E367-0273-4A8F-8D71-B65FAED1C7A1}" type="presParOf" srcId="{EC0F18D0-69FF-44F3-8B4A-2B3FBA61CAAE}" destId="{296A439D-102F-4C27-AF92-3A36F29D8EF4}" srcOrd="0" destOrd="0" presId="urn:microsoft.com/office/officeart/2018/2/layout/IconVerticalSolidList"/>
    <dgm:cxn modelId="{CF91680C-AF78-4BC9-940D-761EC10F4C18}" type="presParOf" srcId="{EC0F18D0-69FF-44F3-8B4A-2B3FBA61CAAE}" destId="{7B11A8B8-BF0C-4075-B5AC-74981385F971}" srcOrd="1" destOrd="0" presId="urn:microsoft.com/office/officeart/2018/2/layout/IconVerticalSolidList"/>
    <dgm:cxn modelId="{8AF2FB59-D5B5-4BEC-B508-5D82D308BD58}" type="presParOf" srcId="{EC0F18D0-69FF-44F3-8B4A-2B3FBA61CAAE}" destId="{4CE8F84E-5FC4-4EC5-ACB1-7FF999A1EFAE}" srcOrd="2" destOrd="0" presId="urn:microsoft.com/office/officeart/2018/2/layout/IconVerticalSolidList"/>
    <dgm:cxn modelId="{DAB7FFDA-9700-44A5-8B1E-30CB1DCB200F}" type="presParOf" srcId="{EC0F18D0-69FF-44F3-8B4A-2B3FBA61CAAE}" destId="{79AC5C50-500C-4D62-BFEE-E46280EBDD05}" srcOrd="3" destOrd="0" presId="urn:microsoft.com/office/officeart/2018/2/layout/IconVerticalSolidList"/>
    <dgm:cxn modelId="{848C5836-A13F-4A77-94A7-EDAF1A407764}" type="presParOf" srcId="{FD9A1972-2767-4B20-90A9-2904026F5D64}" destId="{0C46A170-97DF-4F77-8B38-A43A126C4715}" srcOrd="5" destOrd="0" presId="urn:microsoft.com/office/officeart/2018/2/layout/IconVerticalSolidList"/>
    <dgm:cxn modelId="{3894FC50-D5B7-4A46-A747-049799845719}" type="presParOf" srcId="{FD9A1972-2767-4B20-90A9-2904026F5D64}" destId="{DA985E60-81B8-4214-82DB-89590B75272A}" srcOrd="6" destOrd="0" presId="urn:microsoft.com/office/officeart/2018/2/layout/IconVerticalSolidList"/>
    <dgm:cxn modelId="{693B9B58-303A-48D8-93E0-C20BFE4296FD}" type="presParOf" srcId="{DA985E60-81B8-4214-82DB-89590B75272A}" destId="{AD67FE17-2457-4180-9C11-78BD98605B1C}" srcOrd="0" destOrd="0" presId="urn:microsoft.com/office/officeart/2018/2/layout/IconVerticalSolidList"/>
    <dgm:cxn modelId="{89F34800-1A52-4DCB-9C65-FD1C3B6E735E}" type="presParOf" srcId="{DA985E60-81B8-4214-82DB-89590B75272A}" destId="{F23287CD-2727-4C01-AB73-6011579BE64F}" srcOrd="1" destOrd="0" presId="urn:microsoft.com/office/officeart/2018/2/layout/IconVerticalSolidList"/>
    <dgm:cxn modelId="{28769F15-FC84-4B6C-8E00-1A9DD9CB7969}" type="presParOf" srcId="{DA985E60-81B8-4214-82DB-89590B75272A}" destId="{2E0DBDAF-222C-4F0A-8AF9-CA2765F24A93}" srcOrd="2" destOrd="0" presId="urn:microsoft.com/office/officeart/2018/2/layout/IconVerticalSolidList"/>
    <dgm:cxn modelId="{17000401-89A3-47BE-B4DB-F4352575BEBA}" type="presParOf" srcId="{DA985E60-81B8-4214-82DB-89590B75272A}" destId="{0CC624B1-556A-4D7F-935B-67C20D95B203}" srcOrd="3" destOrd="0" presId="urn:microsoft.com/office/officeart/2018/2/layout/IconVerticalSolidList"/>
    <dgm:cxn modelId="{7C9B758B-663E-46CA-AAD7-C763E52E300F}" type="presParOf" srcId="{FD9A1972-2767-4B20-90A9-2904026F5D64}" destId="{D16C5A51-7797-41AC-966B-01DD363538B0}" srcOrd="7" destOrd="0" presId="urn:microsoft.com/office/officeart/2018/2/layout/IconVerticalSolidList"/>
    <dgm:cxn modelId="{5C438ADD-D802-4E96-A4DC-C0CBE803FDC8}" type="presParOf" srcId="{FD9A1972-2767-4B20-90A9-2904026F5D64}" destId="{C47E62D1-8ED9-43D8-A1BE-EEB51470EC60}" srcOrd="8" destOrd="0" presId="urn:microsoft.com/office/officeart/2018/2/layout/IconVerticalSolidList"/>
    <dgm:cxn modelId="{171F0A19-BF7A-4CE4-8FD4-3700B196BAFC}" type="presParOf" srcId="{C47E62D1-8ED9-43D8-A1BE-EEB51470EC60}" destId="{E21AFAE8-593F-48B8-8F13-13D7D75A1035}" srcOrd="0" destOrd="0" presId="urn:microsoft.com/office/officeart/2018/2/layout/IconVerticalSolidList"/>
    <dgm:cxn modelId="{C73E47D5-D701-4093-9C7D-46E599CF9B7D}" type="presParOf" srcId="{C47E62D1-8ED9-43D8-A1BE-EEB51470EC60}" destId="{9B34B38C-BFAE-4213-A92D-3CAEA05C5C6C}" srcOrd="1" destOrd="0" presId="urn:microsoft.com/office/officeart/2018/2/layout/IconVerticalSolidList"/>
    <dgm:cxn modelId="{7ABC95D1-15D5-4B8B-874A-57F425018772}" type="presParOf" srcId="{C47E62D1-8ED9-43D8-A1BE-EEB51470EC60}" destId="{0D4C7C90-6A60-45F1-B114-C498DC644F17}" srcOrd="2" destOrd="0" presId="urn:microsoft.com/office/officeart/2018/2/layout/IconVerticalSolidList"/>
    <dgm:cxn modelId="{A684A1DB-5D84-46DC-987E-7BB46B2B2925}" type="presParOf" srcId="{C47E62D1-8ED9-43D8-A1BE-EEB51470EC60}" destId="{18AE4CB4-4660-4867-8348-39E117E9C1AA}" srcOrd="3" destOrd="0" presId="urn:microsoft.com/office/officeart/2018/2/layout/IconVerticalSolidList"/>
    <dgm:cxn modelId="{EF0377B3-516D-4346-BF73-4206B6AB8867}" type="presParOf" srcId="{FD9A1972-2767-4B20-90A9-2904026F5D64}" destId="{FD0BFD2F-D38C-4AE1-AC0E-CA3D509596A6}" srcOrd="9" destOrd="0" presId="urn:microsoft.com/office/officeart/2018/2/layout/IconVerticalSolidList"/>
    <dgm:cxn modelId="{F4DF04A2-BC47-46C8-9DA1-72CB9CDDAC23}" type="presParOf" srcId="{FD9A1972-2767-4B20-90A9-2904026F5D64}" destId="{FC266F8D-62F7-4E36-8846-5830ABDE79AA}" srcOrd="10" destOrd="0" presId="urn:microsoft.com/office/officeart/2018/2/layout/IconVerticalSolidList"/>
    <dgm:cxn modelId="{E84F6C4F-401C-4CA9-B88D-14F5437AFBF7}" type="presParOf" srcId="{FC266F8D-62F7-4E36-8846-5830ABDE79AA}" destId="{4DE6AD5B-2443-4B22-8886-CDDD6AFE4721}" srcOrd="0" destOrd="0" presId="urn:microsoft.com/office/officeart/2018/2/layout/IconVerticalSolidList"/>
    <dgm:cxn modelId="{095A2387-BE5D-4534-86CA-BD59FD2BA3DF}" type="presParOf" srcId="{FC266F8D-62F7-4E36-8846-5830ABDE79AA}" destId="{CE0DFB65-4B07-4270-B304-5F5E6C37C20A}" srcOrd="1" destOrd="0" presId="urn:microsoft.com/office/officeart/2018/2/layout/IconVerticalSolidList"/>
    <dgm:cxn modelId="{878D86EB-9ECE-4E5D-8BDE-E35B06C9F746}" type="presParOf" srcId="{FC266F8D-62F7-4E36-8846-5830ABDE79AA}" destId="{D9B19572-D6F2-4D92-A69D-C7788F51D32B}" srcOrd="2" destOrd="0" presId="urn:microsoft.com/office/officeart/2018/2/layout/IconVerticalSolidList"/>
    <dgm:cxn modelId="{407C88BA-4333-4393-9E5E-74E53975429D}" type="presParOf" srcId="{FC266F8D-62F7-4E36-8846-5830ABDE79AA}" destId="{C4DD7100-E288-4977-87E2-AA08CEE104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680C86-970C-4A12-9FA2-D8D0DC976FA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3F0E427-03E3-4926-B9F6-CD3BF4B535BD}">
      <dgm:prSet/>
      <dgm:spPr/>
      <dgm:t>
        <a:bodyPr/>
        <a:lstStyle/>
        <a:p>
          <a:r>
            <a:rPr lang="en-US" b="1" i="0" baseline="0"/>
            <a:t>Strong passwords + MFA:</a:t>
          </a:r>
          <a:r>
            <a:rPr lang="en-US" b="0" i="0" baseline="0"/>
            <a:t> Use long, unique passwords and turn on multi-factor authentication everywhere possible.</a:t>
          </a:r>
          <a:endParaRPr lang="en-US"/>
        </a:p>
      </dgm:t>
    </dgm:pt>
    <dgm:pt modelId="{29F2451C-80E3-4450-A2B8-A68CC9727931}" type="parTrans" cxnId="{450F950C-907C-4A4F-965D-88467D112080}">
      <dgm:prSet/>
      <dgm:spPr/>
      <dgm:t>
        <a:bodyPr/>
        <a:lstStyle/>
        <a:p>
          <a:endParaRPr lang="en-US"/>
        </a:p>
      </dgm:t>
    </dgm:pt>
    <dgm:pt modelId="{72010D0B-67CE-45FF-B9F9-BB994BCDFC59}" type="sibTrans" cxnId="{450F950C-907C-4A4F-965D-88467D112080}">
      <dgm:prSet/>
      <dgm:spPr/>
      <dgm:t>
        <a:bodyPr/>
        <a:lstStyle/>
        <a:p>
          <a:endParaRPr lang="en-US"/>
        </a:p>
      </dgm:t>
    </dgm:pt>
    <dgm:pt modelId="{C4FDC235-7497-45C4-B32A-3D9D3782C78F}">
      <dgm:prSet/>
      <dgm:spPr/>
      <dgm:t>
        <a:bodyPr/>
        <a:lstStyle/>
        <a:p>
          <a:r>
            <a:rPr lang="en-US" b="1" i="0" baseline="0"/>
            <a:t>Regular updates:</a:t>
          </a:r>
          <a:r>
            <a:rPr lang="en-US" b="0" i="0" baseline="0"/>
            <a:t> Don’t ignore those update reminders. They close security holes.</a:t>
          </a:r>
          <a:endParaRPr lang="en-US"/>
        </a:p>
      </dgm:t>
    </dgm:pt>
    <dgm:pt modelId="{75579A1A-517E-4983-9032-43300D07A641}" type="parTrans" cxnId="{5F7EF50B-E87E-4AD5-8DB1-86ACDA97B7AB}">
      <dgm:prSet/>
      <dgm:spPr/>
      <dgm:t>
        <a:bodyPr/>
        <a:lstStyle/>
        <a:p>
          <a:endParaRPr lang="en-US"/>
        </a:p>
      </dgm:t>
    </dgm:pt>
    <dgm:pt modelId="{4846C91B-A8C4-4E83-BFD8-43783FF32BF3}" type="sibTrans" cxnId="{5F7EF50B-E87E-4AD5-8DB1-86ACDA97B7AB}">
      <dgm:prSet/>
      <dgm:spPr/>
      <dgm:t>
        <a:bodyPr/>
        <a:lstStyle/>
        <a:p>
          <a:endParaRPr lang="en-US"/>
        </a:p>
      </dgm:t>
    </dgm:pt>
    <dgm:pt modelId="{7711FBB5-CA60-4A7D-A66D-3C7ABE028F0F}">
      <dgm:prSet/>
      <dgm:spPr/>
      <dgm:t>
        <a:bodyPr/>
        <a:lstStyle/>
        <a:p>
          <a:r>
            <a:rPr lang="en-US" b="1" i="0" baseline="0"/>
            <a:t>Backups:</a:t>
          </a:r>
          <a:r>
            <a:rPr lang="en-US" b="0" i="0" baseline="0"/>
            <a:t> Protect your data automatically.</a:t>
          </a:r>
          <a:endParaRPr lang="en-US"/>
        </a:p>
      </dgm:t>
    </dgm:pt>
    <dgm:pt modelId="{15FD0D94-8008-4B5B-90C5-14BE011B447F}" type="parTrans" cxnId="{34EE1790-49C6-4927-9B51-7CB76D6C0BFB}">
      <dgm:prSet/>
      <dgm:spPr/>
      <dgm:t>
        <a:bodyPr/>
        <a:lstStyle/>
        <a:p>
          <a:endParaRPr lang="en-US"/>
        </a:p>
      </dgm:t>
    </dgm:pt>
    <dgm:pt modelId="{B8DA8647-60CE-404E-95C1-2EB7653FABAC}" type="sibTrans" cxnId="{34EE1790-49C6-4927-9B51-7CB76D6C0BFB}">
      <dgm:prSet/>
      <dgm:spPr/>
      <dgm:t>
        <a:bodyPr/>
        <a:lstStyle/>
        <a:p>
          <a:endParaRPr lang="en-US"/>
        </a:p>
      </dgm:t>
    </dgm:pt>
    <dgm:pt modelId="{C4171B63-3C4E-4158-A500-D5230B049DE2}">
      <dgm:prSet/>
      <dgm:spPr/>
      <dgm:t>
        <a:bodyPr/>
        <a:lstStyle/>
        <a:p>
          <a:r>
            <a:rPr lang="en-US" b="1" i="0" baseline="0" dirty="0"/>
            <a:t>Train your team:</a:t>
          </a:r>
          <a:r>
            <a:rPr lang="en-US" b="0" i="0" baseline="0" dirty="0"/>
            <a:t> Teach them to spot phishing and scams. Use the </a:t>
          </a:r>
          <a:r>
            <a:rPr lang="en-US" b="1" i="0" baseline="0" dirty="0"/>
            <a:t>7-second</a:t>
          </a:r>
          <a:r>
            <a:rPr lang="en-US" b="0" i="0" baseline="0" dirty="0"/>
            <a:t> rule.</a:t>
          </a:r>
          <a:endParaRPr lang="en-US" dirty="0"/>
        </a:p>
      </dgm:t>
    </dgm:pt>
    <dgm:pt modelId="{F30A1310-10B6-400A-91DA-2E8D789559F7}" type="parTrans" cxnId="{CDB4CD25-3361-4BA4-AF8A-4A4000031B46}">
      <dgm:prSet/>
      <dgm:spPr/>
      <dgm:t>
        <a:bodyPr/>
        <a:lstStyle/>
        <a:p>
          <a:endParaRPr lang="en-US"/>
        </a:p>
      </dgm:t>
    </dgm:pt>
    <dgm:pt modelId="{A7F3BDF8-16BD-4FB3-B56D-BFC696172845}" type="sibTrans" cxnId="{CDB4CD25-3361-4BA4-AF8A-4A4000031B46}">
      <dgm:prSet/>
      <dgm:spPr/>
      <dgm:t>
        <a:bodyPr/>
        <a:lstStyle/>
        <a:p>
          <a:endParaRPr lang="en-US"/>
        </a:p>
      </dgm:t>
    </dgm:pt>
    <dgm:pt modelId="{8665AAC4-8CB1-4ECC-A87C-9D25EFCF8705}">
      <dgm:prSet/>
      <dgm:spPr/>
      <dgm:t>
        <a:bodyPr/>
        <a:lstStyle/>
        <a:p>
          <a:r>
            <a:rPr lang="en-US" b="1" i="0" baseline="0"/>
            <a:t>Have a plan:</a:t>
          </a:r>
          <a:r>
            <a:rPr lang="en-US" b="0" i="0" baseline="0"/>
            <a:t> Know who to call and what to do if something happens.</a:t>
          </a:r>
          <a:endParaRPr lang="en-US"/>
        </a:p>
      </dgm:t>
    </dgm:pt>
    <dgm:pt modelId="{705CD09B-ACDB-43C1-A584-DC1DD3A2995D}" type="parTrans" cxnId="{FE50E3FE-1D08-472D-9038-5148ACDEB722}">
      <dgm:prSet/>
      <dgm:spPr/>
      <dgm:t>
        <a:bodyPr/>
        <a:lstStyle/>
        <a:p>
          <a:endParaRPr lang="en-US"/>
        </a:p>
      </dgm:t>
    </dgm:pt>
    <dgm:pt modelId="{B6F4C7B3-7224-44A7-B0EF-A1D86515B577}" type="sibTrans" cxnId="{FE50E3FE-1D08-472D-9038-5148ACDEB722}">
      <dgm:prSet/>
      <dgm:spPr/>
      <dgm:t>
        <a:bodyPr/>
        <a:lstStyle/>
        <a:p>
          <a:endParaRPr lang="en-US"/>
        </a:p>
      </dgm:t>
    </dgm:pt>
    <dgm:pt modelId="{BF21B58E-F57A-4EE1-B088-0A1DFA654470}">
      <dgm:prSet/>
      <dgm:spPr/>
      <dgm:t>
        <a:bodyPr/>
        <a:lstStyle/>
        <a:p>
          <a:r>
            <a:rPr lang="en-US" b="1" i="0" baseline="0" dirty="0"/>
            <a:t>Protect sensitive info:</a:t>
          </a:r>
          <a:r>
            <a:rPr lang="en-US" b="0" i="0" baseline="0" dirty="0"/>
            <a:t> Limit access and encrypt where you can.</a:t>
          </a:r>
          <a:br>
            <a:rPr lang="en-US" b="0" i="0" baseline="0" dirty="0"/>
          </a:br>
          <a:r>
            <a:rPr lang="en-US" b="0" i="0" baseline="0" dirty="0"/>
            <a:t>These are the building blocks of a solid security foundation.</a:t>
          </a:r>
          <a:endParaRPr lang="en-US" dirty="0"/>
        </a:p>
      </dgm:t>
    </dgm:pt>
    <dgm:pt modelId="{916DDFF2-580A-45B9-A954-FBF45E61609E}" type="parTrans" cxnId="{60CAF1B2-870F-4068-8C85-1C777A9E83F6}">
      <dgm:prSet/>
      <dgm:spPr/>
      <dgm:t>
        <a:bodyPr/>
        <a:lstStyle/>
        <a:p>
          <a:endParaRPr lang="en-US"/>
        </a:p>
      </dgm:t>
    </dgm:pt>
    <dgm:pt modelId="{84D5A98C-D3D0-4862-AB8C-FD0D657A98C8}" type="sibTrans" cxnId="{60CAF1B2-870F-4068-8C85-1C777A9E83F6}">
      <dgm:prSet/>
      <dgm:spPr/>
      <dgm:t>
        <a:bodyPr/>
        <a:lstStyle/>
        <a:p>
          <a:endParaRPr lang="en-US"/>
        </a:p>
      </dgm:t>
    </dgm:pt>
    <dgm:pt modelId="{D3444419-1FF7-4A59-AEBC-876F8B0ECA29}" type="pres">
      <dgm:prSet presAssocID="{63680C86-970C-4A12-9FA2-D8D0DC976FAC}" presName="root" presStyleCnt="0">
        <dgm:presLayoutVars>
          <dgm:dir/>
          <dgm:resizeHandles val="exact"/>
        </dgm:presLayoutVars>
      </dgm:prSet>
      <dgm:spPr/>
    </dgm:pt>
    <dgm:pt modelId="{71F15CA4-ED48-4EE9-865D-C9ABF0553C25}" type="pres">
      <dgm:prSet presAssocID="{D3F0E427-03E3-4926-B9F6-CD3BF4B535BD}" presName="compNode" presStyleCnt="0"/>
      <dgm:spPr/>
    </dgm:pt>
    <dgm:pt modelId="{F4133EDB-5E41-4502-87B1-C196B00C99DA}" type="pres">
      <dgm:prSet presAssocID="{D3F0E427-03E3-4926-B9F6-CD3BF4B535BD}" presName="bgRect" presStyleLbl="bgShp" presStyleIdx="0" presStyleCnt="6"/>
      <dgm:spPr/>
    </dgm:pt>
    <dgm:pt modelId="{9C96E66B-AE6A-4BAA-8254-98F9EF7F86A2}" type="pres">
      <dgm:prSet presAssocID="{D3F0E427-03E3-4926-B9F6-CD3BF4B535B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7DD602C4-6ABB-4563-824D-8CB3C662B86A}" type="pres">
      <dgm:prSet presAssocID="{D3F0E427-03E3-4926-B9F6-CD3BF4B535BD}" presName="spaceRect" presStyleCnt="0"/>
      <dgm:spPr/>
    </dgm:pt>
    <dgm:pt modelId="{1AB47B5A-49AB-4400-A697-56F12AC5A4BF}" type="pres">
      <dgm:prSet presAssocID="{D3F0E427-03E3-4926-B9F6-CD3BF4B535BD}" presName="parTx" presStyleLbl="revTx" presStyleIdx="0" presStyleCnt="6">
        <dgm:presLayoutVars>
          <dgm:chMax val="0"/>
          <dgm:chPref val="0"/>
        </dgm:presLayoutVars>
      </dgm:prSet>
      <dgm:spPr/>
    </dgm:pt>
    <dgm:pt modelId="{CAA0A357-200D-459B-803F-98117B68187C}" type="pres">
      <dgm:prSet presAssocID="{72010D0B-67CE-45FF-B9F9-BB994BCDFC59}" presName="sibTrans" presStyleCnt="0"/>
      <dgm:spPr/>
    </dgm:pt>
    <dgm:pt modelId="{E01B1CF3-C008-4077-AFF9-11D350768301}" type="pres">
      <dgm:prSet presAssocID="{C4FDC235-7497-45C4-B32A-3D9D3782C78F}" presName="compNode" presStyleCnt="0"/>
      <dgm:spPr/>
    </dgm:pt>
    <dgm:pt modelId="{88E585F5-A8DD-418E-9CD9-275A8EC7D806}" type="pres">
      <dgm:prSet presAssocID="{C4FDC235-7497-45C4-B32A-3D9D3782C78F}" presName="bgRect" presStyleLbl="bgShp" presStyleIdx="1" presStyleCnt="6"/>
      <dgm:spPr/>
    </dgm:pt>
    <dgm:pt modelId="{FB187F04-BBF4-467E-AED1-90AFC5876A4C}" type="pres">
      <dgm:prSet presAssocID="{C4FDC235-7497-45C4-B32A-3D9D3782C78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0EAB1189-8ACA-4D51-AC29-1DE596FB4F91}" type="pres">
      <dgm:prSet presAssocID="{C4FDC235-7497-45C4-B32A-3D9D3782C78F}" presName="spaceRect" presStyleCnt="0"/>
      <dgm:spPr/>
    </dgm:pt>
    <dgm:pt modelId="{F681C39C-E02B-467A-BD33-C7A64512E96A}" type="pres">
      <dgm:prSet presAssocID="{C4FDC235-7497-45C4-B32A-3D9D3782C78F}" presName="parTx" presStyleLbl="revTx" presStyleIdx="1" presStyleCnt="6">
        <dgm:presLayoutVars>
          <dgm:chMax val="0"/>
          <dgm:chPref val="0"/>
        </dgm:presLayoutVars>
      </dgm:prSet>
      <dgm:spPr/>
    </dgm:pt>
    <dgm:pt modelId="{F1773D24-F649-46F5-B27F-EC5EE2AF770A}" type="pres">
      <dgm:prSet presAssocID="{4846C91B-A8C4-4E83-BFD8-43783FF32BF3}" presName="sibTrans" presStyleCnt="0"/>
      <dgm:spPr/>
    </dgm:pt>
    <dgm:pt modelId="{09EA369A-3E69-485E-9AE1-15AB1E41DC5C}" type="pres">
      <dgm:prSet presAssocID="{7711FBB5-CA60-4A7D-A66D-3C7ABE028F0F}" presName="compNode" presStyleCnt="0"/>
      <dgm:spPr/>
    </dgm:pt>
    <dgm:pt modelId="{1613CD96-1ED4-4E87-B68C-29E840B74D44}" type="pres">
      <dgm:prSet presAssocID="{7711FBB5-CA60-4A7D-A66D-3C7ABE028F0F}" presName="bgRect" presStyleLbl="bgShp" presStyleIdx="2" presStyleCnt="6"/>
      <dgm:spPr/>
    </dgm:pt>
    <dgm:pt modelId="{8F4CCC79-6EFF-41E4-B5F0-634AFF1115A5}" type="pres">
      <dgm:prSet presAssocID="{7711FBB5-CA60-4A7D-A66D-3C7ABE028F0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6AA262D8-8F72-460B-9297-11414217394C}" type="pres">
      <dgm:prSet presAssocID="{7711FBB5-CA60-4A7D-A66D-3C7ABE028F0F}" presName="spaceRect" presStyleCnt="0"/>
      <dgm:spPr/>
    </dgm:pt>
    <dgm:pt modelId="{D9D52577-139F-46FD-A6EF-9B385B6AE87A}" type="pres">
      <dgm:prSet presAssocID="{7711FBB5-CA60-4A7D-A66D-3C7ABE028F0F}" presName="parTx" presStyleLbl="revTx" presStyleIdx="2" presStyleCnt="6">
        <dgm:presLayoutVars>
          <dgm:chMax val="0"/>
          <dgm:chPref val="0"/>
        </dgm:presLayoutVars>
      </dgm:prSet>
      <dgm:spPr/>
    </dgm:pt>
    <dgm:pt modelId="{B0792501-EACF-4C69-8B42-AE1255F45B1D}" type="pres">
      <dgm:prSet presAssocID="{B8DA8647-60CE-404E-95C1-2EB7653FABAC}" presName="sibTrans" presStyleCnt="0"/>
      <dgm:spPr/>
    </dgm:pt>
    <dgm:pt modelId="{91B19F6D-BE1B-4083-95A2-A309F108CCA5}" type="pres">
      <dgm:prSet presAssocID="{C4171B63-3C4E-4158-A500-D5230B049DE2}" presName="compNode" presStyleCnt="0"/>
      <dgm:spPr/>
    </dgm:pt>
    <dgm:pt modelId="{6E8226F2-0EC9-4DE2-B0E5-D6A75EE2E348}" type="pres">
      <dgm:prSet presAssocID="{C4171B63-3C4E-4158-A500-D5230B049DE2}" presName="bgRect" presStyleLbl="bgShp" presStyleIdx="3" presStyleCnt="6"/>
      <dgm:spPr/>
    </dgm:pt>
    <dgm:pt modelId="{E812C3AF-75DF-4437-9EB5-1408FC2A1C3F}" type="pres">
      <dgm:prSet presAssocID="{C4171B63-3C4E-4158-A500-D5230B049DE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C8A4E9A4-F497-4B3D-AA91-0DB27F432061}" type="pres">
      <dgm:prSet presAssocID="{C4171B63-3C4E-4158-A500-D5230B049DE2}" presName="spaceRect" presStyleCnt="0"/>
      <dgm:spPr/>
    </dgm:pt>
    <dgm:pt modelId="{F16C41F0-F80C-44FE-B6F4-5F28001C93E1}" type="pres">
      <dgm:prSet presAssocID="{C4171B63-3C4E-4158-A500-D5230B049DE2}" presName="parTx" presStyleLbl="revTx" presStyleIdx="3" presStyleCnt="6">
        <dgm:presLayoutVars>
          <dgm:chMax val="0"/>
          <dgm:chPref val="0"/>
        </dgm:presLayoutVars>
      </dgm:prSet>
      <dgm:spPr/>
    </dgm:pt>
    <dgm:pt modelId="{7CA4F3FA-120D-4FD0-BEB0-CF332533C975}" type="pres">
      <dgm:prSet presAssocID="{A7F3BDF8-16BD-4FB3-B56D-BFC696172845}" presName="sibTrans" presStyleCnt="0"/>
      <dgm:spPr/>
    </dgm:pt>
    <dgm:pt modelId="{3B3877F2-9F08-4756-85AC-E1543F53FB80}" type="pres">
      <dgm:prSet presAssocID="{8665AAC4-8CB1-4ECC-A87C-9D25EFCF8705}" presName="compNode" presStyleCnt="0"/>
      <dgm:spPr/>
    </dgm:pt>
    <dgm:pt modelId="{293F6B30-55F2-4E7D-8F0F-70554FBBFDC3}" type="pres">
      <dgm:prSet presAssocID="{8665AAC4-8CB1-4ECC-A87C-9D25EFCF8705}" presName="bgRect" presStyleLbl="bgShp" presStyleIdx="4" presStyleCnt="6"/>
      <dgm:spPr/>
    </dgm:pt>
    <dgm:pt modelId="{497C690E-E3A3-465B-8341-5DAD6615C622}" type="pres">
      <dgm:prSet presAssocID="{8665AAC4-8CB1-4ECC-A87C-9D25EFCF870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7FD08A5D-3455-4394-94BD-8C1F434D0661}" type="pres">
      <dgm:prSet presAssocID="{8665AAC4-8CB1-4ECC-A87C-9D25EFCF8705}" presName="spaceRect" presStyleCnt="0"/>
      <dgm:spPr/>
    </dgm:pt>
    <dgm:pt modelId="{51315908-8028-4423-9C97-0439729E6DC9}" type="pres">
      <dgm:prSet presAssocID="{8665AAC4-8CB1-4ECC-A87C-9D25EFCF8705}" presName="parTx" presStyleLbl="revTx" presStyleIdx="4" presStyleCnt="6">
        <dgm:presLayoutVars>
          <dgm:chMax val="0"/>
          <dgm:chPref val="0"/>
        </dgm:presLayoutVars>
      </dgm:prSet>
      <dgm:spPr/>
    </dgm:pt>
    <dgm:pt modelId="{BF571893-E055-49A0-A9F1-2B57C373B791}" type="pres">
      <dgm:prSet presAssocID="{B6F4C7B3-7224-44A7-B0EF-A1D86515B577}" presName="sibTrans" presStyleCnt="0"/>
      <dgm:spPr/>
    </dgm:pt>
    <dgm:pt modelId="{CBD61134-3548-4B32-8BB9-856D86EE5F1D}" type="pres">
      <dgm:prSet presAssocID="{BF21B58E-F57A-4EE1-B088-0A1DFA654470}" presName="compNode" presStyleCnt="0"/>
      <dgm:spPr/>
    </dgm:pt>
    <dgm:pt modelId="{51664E31-AA0A-4669-A18C-5624A1B8B4CD}" type="pres">
      <dgm:prSet presAssocID="{BF21B58E-F57A-4EE1-B088-0A1DFA654470}" presName="bgRect" presStyleLbl="bgShp" presStyleIdx="5" presStyleCnt="6"/>
      <dgm:spPr/>
    </dgm:pt>
    <dgm:pt modelId="{553737A6-6C4C-4B68-8C57-D99F987CAE65}" type="pres">
      <dgm:prSet presAssocID="{BF21B58E-F57A-4EE1-B088-0A1DFA65447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372683F7-1A03-4CF1-B9DD-1184B29CFD03}" type="pres">
      <dgm:prSet presAssocID="{BF21B58E-F57A-4EE1-B088-0A1DFA654470}" presName="spaceRect" presStyleCnt="0"/>
      <dgm:spPr/>
    </dgm:pt>
    <dgm:pt modelId="{05E13F68-BA3B-42BC-A843-D96F6A35058B}" type="pres">
      <dgm:prSet presAssocID="{BF21B58E-F57A-4EE1-B088-0A1DFA65447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F7EF50B-E87E-4AD5-8DB1-86ACDA97B7AB}" srcId="{63680C86-970C-4A12-9FA2-D8D0DC976FAC}" destId="{C4FDC235-7497-45C4-B32A-3D9D3782C78F}" srcOrd="1" destOrd="0" parTransId="{75579A1A-517E-4983-9032-43300D07A641}" sibTransId="{4846C91B-A8C4-4E83-BFD8-43783FF32BF3}"/>
    <dgm:cxn modelId="{450F950C-907C-4A4F-965D-88467D112080}" srcId="{63680C86-970C-4A12-9FA2-D8D0DC976FAC}" destId="{D3F0E427-03E3-4926-B9F6-CD3BF4B535BD}" srcOrd="0" destOrd="0" parTransId="{29F2451C-80E3-4450-A2B8-A68CC9727931}" sibTransId="{72010D0B-67CE-45FF-B9F9-BB994BCDFC59}"/>
    <dgm:cxn modelId="{E6CF4621-7C60-4D99-89DC-439E003B11D7}" type="presOf" srcId="{8665AAC4-8CB1-4ECC-A87C-9D25EFCF8705}" destId="{51315908-8028-4423-9C97-0439729E6DC9}" srcOrd="0" destOrd="0" presId="urn:microsoft.com/office/officeart/2018/2/layout/IconVerticalSolidList"/>
    <dgm:cxn modelId="{CDB4CD25-3361-4BA4-AF8A-4A4000031B46}" srcId="{63680C86-970C-4A12-9FA2-D8D0DC976FAC}" destId="{C4171B63-3C4E-4158-A500-D5230B049DE2}" srcOrd="3" destOrd="0" parTransId="{F30A1310-10B6-400A-91DA-2E8D789559F7}" sibTransId="{A7F3BDF8-16BD-4FB3-B56D-BFC696172845}"/>
    <dgm:cxn modelId="{3A94444D-948A-497B-86D4-02B45AF46DB0}" type="presOf" srcId="{BF21B58E-F57A-4EE1-B088-0A1DFA654470}" destId="{05E13F68-BA3B-42BC-A843-D96F6A35058B}" srcOrd="0" destOrd="0" presId="urn:microsoft.com/office/officeart/2018/2/layout/IconVerticalSolidList"/>
    <dgm:cxn modelId="{DF2C627C-8392-4D22-87E1-BABFA877EE34}" type="presOf" srcId="{C4171B63-3C4E-4158-A500-D5230B049DE2}" destId="{F16C41F0-F80C-44FE-B6F4-5F28001C93E1}" srcOrd="0" destOrd="0" presId="urn:microsoft.com/office/officeart/2018/2/layout/IconVerticalSolidList"/>
    <dgm:cxn modelId="{34EE1790-49C6-4927-9B51-7CB76D6C0BFB}" srcId="{63680C86-970C-4A12-9FA2-D8D0DC976FAC}" destId="{7711FBB5-CA60-4A7D-A66D-3C7ABE028F0F}" srcOrd="2" destOrd="0" parTransId="{15FD0D94-8008-4B5B-90C5-14BE011B447F}" sibTransId="{B8DA8647-60CE-404E-95C1-2EB7653FABAC}"/>
    <dgm:cxn modelId="{E5A15493-65E2-4C80-9D06-8947FFEC5111}" type="presOf" srcId="{D3F0E427-03E3-4926-B9F6-CD3BF4B535BD}" destId="{1AB47B5A-49AB-4400-A697-56F12AC5A4BF}" srcOrd="0" destOrd="0" presId="urn:microsoft.com/office/officeart/2018/2/layout/IconVerticalSolidList"/>
    <dgm:cxn modelId="{9F8B3EA6-801A-4C5F-AF1F-0CD7BC91BC04}" type="presOf" srcId="{63680C86-970C-4A12-9FA2-D8D0DC976FAC}" destId="{D3444419-1FF7-4A59-AEBC-876F8B0ECA29}" srcOrd="0" destOrd="0" presId="urn:microsoft.com/office/officeart/2018/2/layout/IconVerticalSolidList"/>
    <dgm:cxn modelId="{CCF064AE-4D3F-411F-9BE3-A0571089A655}" type="presOf" srcId="{7711FBB5-CA60-4A7D-A66D-3C7ABE028F0F}" destId="{D9D52577-139F-46FD-A6EF-9B385B6AE87A}" srcOrd="0" destOrd="0" presId="urn:microsoft.com/office/officeart/2018/2/layout/IconVerticalSolidList"/>
    <dgm:cxn modelId="{60CAF1B2-870F-4068-8C85-1C777A9E83F6}" srcId="{63680C86-970C-4A12-9FA2-D8D0DC976FAC}" destId="{BF21B58E-F57A-4EE1-B088-0A1DFA654470}" srcOrd="5" destOrd="0" parTransId="{916DDFF2-580A-45B9-A954-FBF45E61609E}" sibTransId="{84D5A98C-D3D0-4862-AB8C-FD0D657A98C8}"/>
    <dgm:cxn modelId="{6D63B7EE-D9A7-4089-86DD-0948127FCF96}" type="presOf" srcId="{C4FDC235-7497-45C4-B32A-3D9D3782C78F}" destId="{F681C39C-E02B-467A-BD33-C7A64512E96A}" srcOrd="0" destOrd="0" presId="urn:microsoft.com/office/officeart/2018/2/layout/IconVerticalSolidList"/>
    <dgm:cxn modelId="{FE50E3FE-1D08-472D-9038-5148ACDEB722}" srcId="{63680C86-970C-4A12-9FA2-D8D0DC976FAC}" destId="{8665AAC4-8CB1-4ECC-A87C-9D25EFCF8705}" srcOrd="4" destOrd="0" parTransId="{705CD09B-ACDB-43C1-A584-DC1DD3A2995D}" sibTransId="{B6F4C7B3-7224-44A7-B0EF-A1D86515B577}"/>
    <dgm:cxn modelId="{4EDEACEB-211C-48C6-A4B2-80DA52E4AC1B}" type="presParOf" srcId="{D3444419-1FF7-4A59-AEBC-876F8B0ECA29}" destId="{71F15CA4-ED48-4EE9-865D-C9ABF0553C25}" srcOrd="0" destOrd="0" presId="urn:microsoft.com/office/officeart/2018/2/layout/IconVerticalSolidList"/>
    <dgm:cxn modelId="{656A3E74-A3F0-4609-A442-5CBD16216723}" type="presParOf" srcId="{71F15CA4-ED48-4EE9-865D-C9ABF0553C25}" destId="{F4133EDB-5E41-4502-87B1-C196B00C99DA}" srcOrd="0" destOrd="0" presId="urn:microsoft.com/office/officeart/2018/2/layout/IconVerticalSolidList"/>
    <dgm:cxn modelId="{208B3751-2C7D-4742-9BDA-6679ECA03802}" type="presParOf" srcId="{71F15CA4-ED48-4EE9-865D-C9ABF0553C25}" destId="{9C96E66B-AE6A-4BAA-8254-98F9EF7F86A2}" srcOrd="1" destOrd="0" presId="urn:microsoft.com/office/officeart/2018/2/layout/IconVerticalSolidList"/>
    <dgm:cxn modelId="{B9A584A2-8404-4FA3-AF0A-8CB0D18DAEE6}" type="presParOf" srcId="{71F15CA4-ED48-4EE9-865D-C9ABF0553C25}" destId="{7DD602C4-6ABB-4563-824D-8CB3C662B86A}" srcOrd="2" destOrd="0" presId="urn:microsoft.com/office/officeart/2018/2/layout/IconVerticalSolidList"/>
    <dgm:cxn modelId="{0189B2AF-7F9B-4CC8-A753-8D5E10008691}" type="presParOf" srcId="{71F15CA4-ED48-4EE9-865D-C9ABF0553C25}" destId="{1AB47B5A-49AB-4400-A697-56F12AC5A4BF}" srcOrd="3" destOrd="0" presId="urn:microsoft.com/office/officeart/2018/2/layout/IconVerticalSolidList"/>
    <dgm:cxn modelId="{D0D6CF09-493D-4AB1-9459-80657D137573}" type="presParOf" srcId="{D3444419-1FF7-4A59-AEBC-876F8B0ECA29}" destId="{CAA0A357-200D-459B-803F-98117B68187C}" srcOrd="1" destOrd="0" presId="urn:microsoft.com/office/officeart/2018/2/layout/IconVerticalSolidList"/>
    <dgm:cxn modelId="{BE75FDC3-D656-4BCC-BBD5-B06DB28B75E7}" type="presParOf" srcId="{D3444419-1FF7-4A59-AEBC-876F8B0ECA29}" destId="{E01B1CF3-C008-4077-AFF9-11D350768301}" srcOrd="2" destOrd="0" presId="urn:microsoft.com/office/officeart/2018/2/layout/IconVerticalSolidList"/>
    <dgm:cxn modelId="{575B6874-78A2-4C2F-AA3E-6E0BFF218E9A}" type="presParOf" srcId="{E01B1CF3-C008-4077-AFF9-11D350768301}" destId="{88E585F5-A8DD-418E-9CD9-275A8EC7D806}" srcOrd="0" destOrd="0" presId="urn:microsoft.com/office/officeart/2018/2/layout/IconVerticalSolidList"/>
    <dgm:cxn modelId="{34C29AB2-E7D9-4200-8B77-370B9E304D99}" type="presParOf" srcId="{E01B1CF3-C008-4077-AFF9-11D350768301}" destId="{FB187F04-BBF4-467E-AED1-90AFC5876A4C}" srcOrd="1" destOrd="0" presId="urn:microsoft.com/office/officeart/2018/2/layout/IconVerticalSolidList"/>
    <dgm:cxn modelId="{DB571A17-E345-48A4-86F5-721CB6C9A71C}" type="presParOf" srcId="{E01B1CF3-C008-4077-AFF9-11D350768301}" destId="{0EAB1189-8ACA-4D51-AC29-1DE596FB4F91}" srcOrd="2" destOrd="0" presId="urn:microsoft.com/office/officeart/2018/2/layout/IconVerticalSolidList"/>
    <dgm:cxn modelId="{1268F6B3-C5AD-410A-8DD7-DDF7143CF6E6}" type="presParOf" srcId="{E01B1CF3-C008-4077-AFF9-11D350768301}" destId="{F681C39C-E02B-467A-BD33-C7A64512E96A}" srcOrd="3" destOrd="0" presId="urn:microsoft.com/office/officeart/2018/2/layout/IconVerticalSolidList"/>
    <dgm:cxn modelId="{99A4D668-C6ED-4AA7-822F-90925097D834}" type="presParOf" srcId="{D3444419-1FF7-4A59-AEBC-876F8B0ECA29}" destId="{F1773D24-F649-46F5-B27F-EC5EE2AF770A}" srcOrd="3" destOrd="0" presId="urn:microsoft.com/office/officeart/2018/2/layout/IconVerticalSolidList"/>
    <dgm:cxn modelId="{88B79990-7364-482D-BACD-5CC03C922FE7}" type="presParOf" srcId="{D3444419-1FF7-4A59-AEBC-876F8B0ECA29}" destId="{09EA369A-3E69-485E-9AE1-15AB1E41DC5C}" srcOrd="4" destOrd="0" presId="urn:microsoft.com/office/officeart/2018/2/layout/IconVerticalSolidList"/>
    <dgm:cxn modelId="{F291640B-55C3-4409-A506-9EB776C76592}" type="presParOf" srcId="{09EA369A-3E69-485E-9AE1-15AB1E41DC5C}" destId="{1613CD96-1ED4-4E87-B68C-29E840B74D44}" srcOrd="0" destOrd="0" presId="urn:microsoft.com/office/officeart/2018/2/layout/IconVerticalSolidList"/>
    <dgm:cxn modelId="{BCCD0744-7A34-474D-9B74-5592EB5CB800}" type="presParOf" srcId="{09EA369A-3E69-485E-9AE1-15AB1E41DC5C}" destId="{8F4CCC79-6EFF-41E4-B5F0-634AFF1115A5}" srcOrd="1" destOrd="0" presId="urn:microsoft.com/office/officeart/2018/2/layout/IconVerticalSolidList"/>
    <dgm:cxn modelId="{CDAA6ED8-D992-463F-A846-D76063768AD5}" type="presParOf" srcId="{09EA369A-3E69-485E-9AE1-15AB1E41DC5C}" destId="{6AA262D8-8F72-460B-9297-11414217394C}" srcOrd="2" destOrd="0" presId="urn:microsoft.com/office/officeart/2018/2/layout/IconVerticalSolidList"/>
    <dgm:cxn modelId="{A50B3152-2A5F-4671-8796-D2C045E5A919}" type="presParOf" srcId="{09EA369A-3E69-485E-9AE1-15AB1E41DC5C}" destId="{D9D52577-139F-46FD-A6EF-9B385B6AE87A}" srcOrd="3" destOrd="0" presId="urn:microsoft.com/office/officeart/2018/2/layout/IconVerticalSolidList"/>
    <dgm:cxn modelId="{99217756-1F24-4EF3-B2A6-D501744D0D50}" type="presParOf" srcId="{D3444419-1FF7-4A59-AEBC-876F8B0ECA29}" destId="{B0792501-EACF-4C69-8B42-AE1255F45B1D}" srcOrd="5" destOrd="0" presId="urn:microsoft.com/office/officeart/2018/2/layout/IconVerticalSolidList"/>
    <dgm:cxn modelId="{56B55532-6E02-4A8C-ADE8-23A6A6FB032A}" type="presParOf" srcId="{D3444419-1FF7-4A59-AEBC-876F8B0ECA29}" destId="{91B19F6D-BE1B-4083-95A2-A309F108CCA5}" srcOrd="6" destOrd="0" presId="urn:microsoft.com/office/officeart/2018/2/layout/IconVerticalSolidList"/>
    <dgm:cxn modelId="{46BA0E3D-983B-4B94-8DB9-707CE7E50882}" type="presParOf" srcId="{91B19F6D-BE1B-4083-95A2-A309F108CCA5}" destId="{6E8226F2-0EC9-4DE2-B0E5-D6A75EE2E348}" srcOrd="0" destOrd="0" presId="urn:microsoft.com/office/officeart/2018/2/layout/IconVerticalSolidList"/>
    <dgm:cxn modelId="{DAB96368-5A3A-4C71-B86E-D7D65220943E}" type="presParOf" srcId="{91B19F6D-BE1B-4083-95A2-A309F108CCA5}" destId="{E812C3AF-75DF-4437-9EB5-1408FC2A1C3F}" srcOrd="1" destOrd="0" presId="urn:microsoft.com/office/officeart/2018/2/layout/IconVerticalSolidList"/>
    <dgm:cxn modelId="{F6DF2B08-CD3B-40D4-8263-794199F50E5F}" type="presParOf" srcId="{91B19F6D-BE1B-4083-95A2-A309F108CCA5}" destId="{C8A4E9A4-F497-4B3D-AA91-0DB27F432061}" srcOrd="2" destOrd="0" presId="urn:microsoft.com/office/officeart/2018/2/layout/IconVerticalSolidList"/>
    <dgm:cxn modelId="{3756F088-3DAE-45DD-93C6-8715A65C453D}" type="presParOf" srcId="{91B19F6D-BE1B-4083-95A2-A309F108CCA5}" destId="{F16C41F0-F80C-44FE-B6F4-5F28001C93E1}" srcOrd="3" destOrd="0" presId="urn:microsoft.com/office/officeart/2018/2/layout/IconVerticalSolidList"/>
    <dgm:cxn modelId="{B7AC42CD-1686-40AB-968D-6106F30B521A}" type="presParOf" srcId="{D3444419-1FF7-4A59-AEBC-876F8B0ECA29}" destId="{7CA4F3FA-120D-4FD0-BEB0-CF332533C975}" srcOrd="7" destOrd="0" presId="urn:microsoft.com/office/officeart/2018/2/layout/IconVerticalSolidList"/>
    <dgm:cxn modelId="{136E9F19-D817-4A6C-85A8-2308834F2DA0}" type="presParOf" srcId="{D3444419-1FF7-4A59-AEBC-876F8B0ECA29}" destId="{3B3877F2-9F08-4756-85AC-E1543F53FB80}" srcOrd="8" destOrd="0" presId="urn:microsoft.com/office/officeart/2018/2/layout/IconVerticalSolidList"/>
    <dgm:cxn modelId="{3CFC7127-A5C1-4A45-A2F2-F1D400B13C94}" type="presParOf" srcId="{3B3877F2-9F08-4756-85AC-E1543F53FB80}" destId="{293F6B30-55F2-4E7D-8F0F-70554FBBFDC3}" srcOrd="0" destOrd="0" presId="urn:microsoft.com/office/officeart/2018/2/layout/IconVerticalSolidList"/>
    <dgm:cxn modelId="{28EFA77B-BC98-4203-98DE-506AC9D3C0CC}" type="presParOf" srcId="{3B3877F2-9F08-4756-85AC-E1543F53FB80}" destId="{497C690E-E3A3-465B-8341-5DAD6615C622}" srcOrd="1" destOrd="0" presId="urn:microsoft.com/office/officeart/2018/2/layout/IconVerticalSolidList"/>
    <dgm:cxn modelId="{41BFC638-8EE5-4AF3-A492-A7AFBCF68A12}" type="presParOf" srcId="{3B3877F2-9F08-4756-85AC-E1543F53FB80}" destId="{7FD08A5D-3455-4394-94BD-8C1F434D0661}" srcOrd="2" destOrd="0" presId="urn:microsoft.com/office/officeart/2018/2/layout/IconVerticalSolidList"/>
    <dgm:cxn modelId="{F856D022-BD0E-4163-9C20-8A9EA2466680}" type="presParOf" srcId="{3B3877F2-9F08-4756-85AC-E1543F53FB80}" destId="{51315908-8028-4423-9C97-0439729E6DC9}" srcOrd="3" destOrd="0" presId="urn:microsoft.com/office/officeart/2018/2/layout/IconVerticalSolidList"/>
    <dgm:cxn modelId="{CD8C95D8-10BD-4CE0-A7CA-E4B3F25D41AB}" type="presParOf" srcId="{D3444419-1FF7-4A59-AEBC-876F8B0ECA29}" destId="{BF571893-E055-49A0-A9F1-2B57C373B791}" srcOrd="9" destOrd="0" presId="urn:microsoft.com/office/officeart/2018/2/layout/IconVerticalSolidList"/>
    <dgm:cxn modelId="{5D2CA5B2-4A3A-4E23-BF6C-0C5C3CA1CDFF}" type="presParOf" srcId="{D3444419-1FF7-4A59-AEBC-876F8B0ECA29}" destId="{CBD61134-3548-4B32-8BB9-856D86EE5F1D}" srcOrd="10" destOrd="0" presId="urn:microsoft.com/office/officeart/2018/2/layout/IconVerticalSolidList"/>
    <dgm:cxn modelId="{8CA9FEDA-E338-4DEF-9654-FDE9BAC059B4}" type="presParOf" srcId="{CBD61134-3548-4B32-8BB9-856D86EE5F1D}" destId="{51664E31-AA0A-4669-A18C-5624A1B8B4CD}" srcOrd="0" destOrd="0" presId="urn:microsoft.com/office/officeart/2018/2/layout/IconVerticalSolidList"/>
    <dgm:cxn modelId="{5971EB3D-0C63-435F-8C4A-AADB5415D84E}" type="presParOf" srcId="{CBD61134-3548-4B32-8BB9-856D86EE5F1D}" destId="{553737A6-6C4C-4B68-8C57-D99F987CAE65}" srcOrd="1" destOrd="0" presId="urn:microsoft.com/office/officeart/2018/2/layout/IconVerticalSolidList"/>
    <dgm:cxn modelId="{D4907F09-D5CF-4CCD-9CB0-11252B44DD70}" type="presParOf" srcId="{CBD61134-3548-4B32-8BB9-856D86EE5F1D}" destId="{372683F7-1A03-4CF1-B9DD-1184B29CFD03}" srcOrd="2" destOrd="0" presId="urn:microsoft.com/office/officeart/2018/2/layout/IconVerticalSolidList"/>
    <dgm:cxn modelId="{377709DE-E24D-400E-A4C7-C1CD02553A31}" type="presParOf" srcId="{CBD61134-3548-4B32-8BB9-856D86EE5F1D}" destId="{05E13F68-BA3B-42BC-A843-D96F6A3505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7CCACE-24ED-467D-9B52-463E0BE802A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713D28-ED06-463B-831B-D3FE1BE430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Endpoint Security: </a:t>
          </a:r>
          <a:r>
            <a:rPr lang="en-US" dirty="0"/>
            <a:t>Microsoft Defender, </a:t>
          </a:r>
          <a:r>
            <a:rPr lang="en-US" dirty="0" err="1"/>
            <a:t>Blackpoint</a:t>
          </a:r>
          <a:r>
            <a:rPr lang="en-US" dirty="0"/>
            <a:t> Essentials, </a:t>
          </a:r>
          <a:r>
            <a:rPr lang="en-US" dirty="0" err="1"/>
            <a:t>SentinelOne</a:t>
          </a:r>
          <a:r>
            <a:rPr lang="en-US" dirty="0"/>
            <a:t>, CrowdStrike </a:t>
          </a:r>
        </a:p>
      </dgm:t>
    </dgm:pt>
    <dgm:pt modelId="{A307A6E6-31F2-4B7C-BD6C-4293DBE1E2F1}" type="parTrans" cxnId="{2C35DDC9-144D-4D26-86B4-3FBF8F63D2A8}">
      <dgm:prSet/>
      <dgm:spPr/>
      <dgm:t>
        <a:bodyPr/>
        <a:lstStyle/>
        <a:p>
          <a:endParaRPr lang="en-US"/>
        </a:p>
      </dgm:t>
    </dgm:pt>
    <dgm:pt modelId="{3A9679C5-5AB2-49D9-9B47-50E47F1A7E6A}" type="sibTrans" cxnId="{2C35DDC9-144D-4D26-86B4-3FBF8F63D2A8}">
      <dgm:prSet/>
      <dgm:spPr/>
      <dgm:t>
        <a:bodyPr/>
        <a:lstStyle/>
        <a:p>
          <a:endParaRPr lang="en-US"/>
        </a:p>
      </dgm:t>
    </dgm:pt>
    <dgm:pt modelId="{1F87A035-5E77-4FF4-BFD5-9134D563D7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MFA Apps:</a:t>
          </a:r>
          <a:r>
            <a:rPr lang="en-US" b="0" i="0" baseline="0" dirty="0"/>
            <a:t> Microsoft Authenticator or Google Authenticator. Avoid emailed MFA codes, if possible.</a:t>
          </a:r>
          <a:endParaRPr lang="en-US" dirty="0"/>
        </a:p>
      </dgm:t>
    </dgm:pt>
    <dgm:pt modelId="{B0B2620F-094B-422E-B6FB-FF24F61B21AC}" type="parTrans" cxnId="{67088B45-9907-4786-8F42-234246C9303F}">
      <dgm:prSet/>
      <dgm:spPr/>
      <dgm:t>
        <a:bodyPr/>
        <a:lstStyle/>
        <a:p>
          <a:endParaRPr lang="en-US"/>
        </a:p>
      </dgm:t>
    </dgm:pt>
    <dgm:pt modelId="{1D0DB5C6-9894-4C71-8F54-FB71956B5C0F}" type="sibTrans" cxnId="{67088B45-9907-4786-8F42-234246C9303F}">
      <dgm:prSet/>
      <dgm:spPr/>
      <dgm:t>
        <a:bodyPr/>
        <a:lstStyle/>
        <a:p>
          <a:endParaRPr lang="en-US"/>
        </a:p>
      </dgm:t>
    </dgm:pt>
    <dgm:pt modelId="{7A354823-544F-416E-9284-1BBADF7369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Backups:</a:t>
          </a:r>
          <a:r>
            <a:rPr lang="en-US" b="0" i="0" baseline="0" dirty="0"/>
            <a:t> AFI.ai, </a:t>
          </a:r>
          <a:r>
            <a:rPr lang="en-US" b="0" i="0" baseline="0" dirty="0" err="1"/>
            <a:t>Veem</a:t>
          </a:r>
          <a:r>
            <a:rPr lang="en-US" b="0" i="0" baseline="0" dirty="0"/>
            <a:t>, iDrive, or even external drives with automated sync. </a:t>
          </a:r>
          <a:endParaRPr lang="en-US" dirty="0"/>
        </a:p>
      </dgm:t>
    </dgm:pt>
    <dgm:pt modelId="{21A7EFEF-A9D9-4778-A7EA-8106D6248230}" type="parTrans" cxnId="{CAC363BD-0382-4CEA-86E5-11E0C6FD7A5A}">
      <dgm:prSet/>
      <dgm:spPr/>
      <dgm:t>
        <a:bodyPr/>
        <a:lstStyle/>
        <a:p>
          <a:endParaRPr lang="en-US"/>
        </a:p>
      </dgm:t>
    </dgm:pt>
    <dgm:pt modelId="{7310FC1C-5A39-4855-A230-0EC1D7658081}" type="sibTrans" cxnId="{CAC363BD-0382-4CEA-86E5-11E0C6FD7A5A}">
      <dgm:prSet/>
      <dgm:spPr/>
      <dgm:t>
        <a:bodyPr/>
        <a:lstStyle/>
        <a:p>
          <a:endParaRPr lang="en-US"/>
        </a:p>
      </dgm:t>
    </dgm:pt>
    <dgm:pt modelId="{42CD15C1-7788-4843-8F16-626EF9CADC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Password Managers:</a:t>
          </a:r>
          <a:r>
            <a:rPr lang="en-US" b="0" i="0" baseline="0"/>
            <a:t> Bitwarden, 1Password, or LastPass.</a:t>
          </a:r>
          <a:endParaRPr lang="en-US" dirty="0"/>
        </a:p>
      </dgm:t>
    </dgm:pt>
    <dgm:pt modelId="{3D74AB55-207C-4C8D-A18A-D7B24D2CAC3E}" type="parTrans" cxnId="{425ABED1-9871-4639-95DA-CE4B49B54D3A}">
      <dgm:prSet/>
      <dgm:spPr/>
      <dgm:t>
        <a:bodyPr/>
        <a:lstStyle/>
        <a:p>
          <a:endParaRPr lang="en-US"/>
        </a:p>
      </dgm:t>
    </dgm:pt>
    <dgm:pt modelId="{5C6ADAA9-3EE2-4DBC-820C-8DC2C5E4B6CE}" type="sibTrans" cxnId="{425ABED1-9871-4639-95DA-CE4B49B54D3A}">
      <dgm:prSet/>
      <dgm:spPr/>
      <dgm:t>
        <a:bodyPr/>
        <a:lstStyle/>
        <a:p>
          <a:endParaRPr lang="en-US"/>
        </a:p>
      </dgm:t>
    </dgm:pt>
    <dgm:pt modelId="{E5C013F4-392A-449C-B9AD-658177A129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Email Security: </a:t>
          </a:r>
          <a:r>
            <a:rPr lang="en-US" dirty="0" err="1"/>
            <a:t>Avanan</a:t>
          </a:r>
          <a:r>
            <a:rPr lang="en-US" dirty="0"/>
            <a:t>, Microsoft Defender for 365, </a:t>
          </a:r>
          <a:r>
            <a:rPr lang="en-US" dirty="0" err="1"/>
            <a:t>Dmarcian</a:t>
          </a:r>
          <a:r>
            <a:rPr lang="en-US" dirty="0"/>
            <a:t>, </a:t>
          </a:r>
          <a:r>
            <a:rPr lang="en-US" dirty="0" err="1"/>
            <a:t>EasyDMARC</a:t>
          </a:r>
          <a:endParaRPr lang="en-US" dirty="0"/>
        </a:p>
      </dgm:t>
    </dgm:pt>
    <dgm:pt modelId="{317B9C31-84B3-49C2-8B3A-0C49EE7C0723}" type="parTrans" cxnId="{9B118104-538C-4CD8-9C91-E8E2F9EC0E8B}">
      <dgm:prSet/>
      <dgm:spPr/>
      <dgm:t>
        <a:bodyPr/>
        <a:lstStyle/>
        <a:p>
          <a:endParaRPr lang="en-US"/>
        </a:p>
      </dgm:t>
    </dgm:pt>
    <dgm:pt modelId="{592859DE-F090-4225-8694-6DF1B4BB32D4}" type="sibTrans" cxnId="{9B118104-538C-4CD8-9C91-E8E2F9EC0E8B}">
      <dgm:prSet/>
      <dgm:spPr/>
      <dgm:t>
        <a:bodyPr/>
        <a:lstStyle/>
        <a:p>
          <a:endParaRPr lang="en-US"/>
        </a:p>
      </dgm:t>
    </dgm:pt>
    <dgm:pt modelId="{860B79B1-9F0B-4154-BBEE-F42CBD4C6B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Awareness Training</a:t>
          </a:r>
          <a:r>
            <a:rPr lang="en-US" dirty="0"/>
            <a:t>: KnowBe4</a:t>
          </a:r>
        </a:p>
      </dgm:t>
    </dgm:pt>
    <dgm:pt modelId="{CC04516B-65FF-42F0-950B-33C26C88FBAE}" type="parTrans" cxnId="{5F55C3C8-4ABC-414C-96E2-369D9259A6AD}">
      <dgm:prSet/>
      <dgm:spPr/>
      <dgm:t>
        <a:bodyPr/>
        <a:lstStyle/>
        <a:p>
          <a:endParaRPr lang="en-US"/>
        </a:p>
      </dgm:t>
    </dgm:pt>
    <dgm:pt modelId="{A5D6A5E6-2E84-4843-8DA9-A6ACCA8B9D75}" type="sibTrans" cxnId="{5F55C3C8-4ABC-414C-96E2-369D9259A6AD}">
      <dgm:prSet/>
      <dgm:spPr/>
      <dgm:t>
        <a:bodyPr/>
        <a:lstStyle/>
        <a:p>
          <a:endParaRPr lang="en-US"/>
        </a:p>
      </dgm:t>
    </dgm:pt>
    <dgm:pt modelId="{6BC51761-B1EF-4C5B-89A5-DD53ED2EEE37}" type="pres">
      <dgm:prSet presAssocID="{F67CCACE-24ED-467D-9B52-463E0BE802A5}" presName="root" presStyleCnt="0">
        <dgm:presLayoutVars>
          <dgm:dir/>
          <dgm:resizeHandles val="exact"/>
        </dgm:presLayoutVars>
      </dgm:prSet>
      <dgm:spPr/>
    </dgm:pt>
    <dgm:pt modelId="{C1CAA0C8-96CE-4601-B609-00E21DF1063D}" type="pres">
      <dgm:prSet presAssocID="{A2713D28-ED06-463B-831B-D3FE1BE43060}" presName="compNode" presStyleCnt="0"/>
      <dgm:spPr/>
    </dgm:pt>
    <dgm:pt modelId="{338823D8-4093-4A8F-A4A1-B25705EFF64F}" type="pres">
      <dgm:prSet presAssocID="{A2713D28-ED06-463B-831B-D3FE1BE43060}" presName="bgRect" presStyleLbl="bgShp" presStyleIdx="0" presStyleCnt="6"/>
      <dgm:spPr/>
    </dgm:pt>
    <dgm:pt modelId="{9F84D8DE-24D3-4D42-B8D0-1B75858D313A}" type="pres">
      <dgm:prSet presAssocID="{A2713D28-ED06-463B-831B-D3FE1BE4306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C3120AD-9FE5-4589-A631-FC56EE8B3C87}" type="pres">
      <dgm:prSet presAssocID="{A2713D28-ED06-463B-831B-D3FE1BE43060}" presName="spaceRect" presStyleCnt="0"/>
      <dgm:spPr/>
    </dgm:pt>
    <dgm:pt modelId="{DE41D510-609D-46D8-80A3-5E3172060439}" type="pres">
      <dgm:prSet presAssocID="{A2713D28-ED06-463B-831B-D3FE1BE43060}" presName="parTx" presStyleLbl="revTx" presStyleIdx="0" presStyleCnt="6">
        <dgm:presLayoutVars>
          <dgm:chMax val="0"/>
          <dgm:chPref val="0"/>
        </dgm:presLayoutVars>
      </dgm:prSet>
      <dgm:spPr/>
    </dgm:pt>
    <dgm:pt modelId="{6563DF05-5FA9-4F72-9AF1-3410B8E1C626}" type="pres">
      <dgm:prSet presAssocID="{3A9679C5-5AB2-49D9-9B47-50E47F1A7E6A}" presName="sibTrans" presStyleCnt="0"/>
      <dgm:spPr/>
    </dgm:pt>
    <dgm:pt modelId="{A40B9D47-363D-45D0-9A3A-CB20DE8F8B8A}" type="pres">
      <dgm:prSet presAssocID="{42CD15C1-7788-4843-8F16-626EF9CADC8F}" presName="compNode" presStyleCnt="0"/>
      <dgm:spPr/>
    </dgm:pt>
    <dgm:pt modelId="{830D6E79-4F8A-4FE6-AB59-115FB4A9733D}" type="pres">
      <dgm:prSet presAssocID="{42CD15C1-7788-4843-8F16-626EF9CADC8F}" presName="bgRect" presStyleLbl="bgShp" presStyleIdx="1" presStyleCnt="6"/>
      <dgm:spPr/>
    </dgm:pt>
    <dgm:pt modelId="{09243958-DFDC-43D3-9791-56422F530CCD}" type="pres">
      <dgm:prSet presAssocID="{42CD15C1-7788-4843-8F16-626EF9CADC8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 with solid fill"/>
        </a:ext>
      </dgm:extLst>
    </dgm:pt>
    <dgm:pt modelId="{3D59150B-25B9-4867-AFB7-3C77D9BDA712}" type="pres">
      <dgm:prSet presAssocID="{42CD15C1-7788-4843-8F16-626EF9CADC8F}" presName="spaceRect" presStyleCnt="0"/>
      <dgm:spPr/>
    </dgm:pt>
    <dgm:pt modelId="{11057DC5-BC7B-4397-B095-A7C60FA976C6}" type="pres">
      <dgm:prSet presAssocID="{42CD15C1-7788-4843-8F16-626EF9CADC8F}" presName="parTx" presStyleLbl="revTx" presStyleIdx="1" presStyleCnt="6">
        <dgm:presLayoutVars>
          <dgm:chMax val="0"/>
          <dgm:chPref val="0"/>
        </dgm:presLayoutVars>
      </dgm:prSet>
      <dgm:spPr/>
    </dgm:pt>
    <dgm:pt modelId="{64961904-819E-4DDD-8ADA-D58502BA1497}" type="pres">
      <dgm:prSet presAssocID="{5C6ADAA9-3EE2-4DBC-820C-8DC2C5E4B6CE}" presName="sibTrans" presStyleCnt="0"/>
      <dgm:spPr/>
    </dgm:pt>
    <dgm:pt modelId="{D8C039EE-46D5-4655-99B8-9C3EBBFEEC49}" type="pres">
      <dgm:prSet presAssocID="{1F87A035-5E77-4FF4-BFD5-9134D563D751}" presName="compNode" presStyleCnt="0"/>
      <dgm:spPr/>
    </dgm:pt>
    <dgm:pt modelId="{29C4F7DA-8EED-4BFC-9346-3378C6AF6F62}" type="pres">
      <dgm:prSet presAssocID="{1F87A035-5E77-4FF4-BFD5-9134D563D751}" presName="bgRect" presStyleLbl="bgShp" presStyleIdx="2" presStyleCnt="6"/>
      <dgm:spPr/>
    </dgm:pt>
    <dgm:pt modelId="{847A7A19-5A2E-4932-8140-BCCC67D7FDF8}" type="pres">
      <dgm:prSet presAssocID="{1F87A035-5E77-4FF4-BFD5-9134D563D75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CB5CD8CA-4742-4CB9-93E8-D9E752D1494B}" type="pres">
      <dgm:prSet presAssocID="{1F87A035-5E77-4FF4-BFD5-9134D563D751}" presName="spaceRect" presStyleCnt="0"/>
      <dgm:spPr/>
    </dgm:pt>
    <dgm:pt modelId="{3F4AD44E-CE72-4C25-916A-6E7650947AC5}" type="pres">
      <dgm:prSet presAssocID="{1F87A035-5E77-4FF4-BFD5-9134D563D751}" presName="parTx" presStyleLbl="revTx" presStyleIdx="2" presStyleCnt="6">
        <dgm:presLayoutVars>
          <dgm:chMax val="0"/>
          <dgm:chPref val="0"/>
        </dgm:presLayoutVars>
      </dgm:prSet>
      <dgm:spPr/>
    </dgm:pt>
    <dgm:pt modelId="{E4BEDF22-4D39-4781-BD65-956D0C112896}" type="pres">
      <dgm:prSet presAssocID="{1D0DB5C6-9894-4C71-8F54-FB71956B5C0F}" presName="sibTrans" presStyleCnt="0"/>
      <dgm:spPr/>
    </dgm:pt>
    <dgm:pt modelId="{DBB17BFE-B01C-4553-8ED3-E2ED9993433F}" type="pres">
      <dgm:prSet presAssocID="{7A354823-544F-416E-9284-1BBADF7369A5}" presName="compNode" presStyleCnt="0"/>
      <dgm:spPr/>
    </dgm:pt>
    <dgm:pt modelId="{D8EFD58E-9D7C-451F-81CD-4B0ADACFDC28}" type="pres">
      <dgm:prSet presAssocID="{7A354823-544F-416E-9284-1BBADF7369A5}" presName="bgRect" presStyleLbl="bgShp" presStyleIdx="3" presStyleCnt="6"/>
      <dgm:spPr/>
    </dgm:pt>
    <dgm:pt modelId="{13AE34CE-A45C-4615-BCB0-7046F5CC48E5}" type="pres">
      <dgm:prSet presAssocID="{7A354823-544F-416E-9284-1BBADF7369A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DD35C78F-929E-4F5F-9A59-75CBBD6D5104}" type="pres">
      <dgm:prSet presAssocID="{7A354823-544F-416E-9284-1BBADF7369A5}" presName="spaceRect" presStyleCnt="0"/>
      <dgm:spPr/>
    </dgm:pt>
    <dgm:pt modelId="{1DC64FEF-65CD-4BB3-9CFA-0B58CF04C33E}" type="pres">
      <dgm:prSet presAssocID="{7A354823-544F-416E-9284-1BBADF7369A5}" presName="parTx" presStyleLbl="revTx" presStyleIdx="3" presStyleCnt="6">
        <dgm:presLayoutVars>
          <dgm:chMax val="0"/>
          <dgm:chPref val="0"/>
        </dgm:presLayoutVars>
      </dgm:prSet>
      <dgm:spPr/>
    </dgm:pt>
    <dgm:pt modelId="{2FA25679-14D5-498A-B3C7-4BE1D742EAC1}" type="pres">
      <dgm:prSet presAssocID="{7310FC1C-5A39-4855-A230-0EC1D7658081}" presName="sibTrans" presStyleCnt="0"/>
      <dgm:spPr/>
    </dgm:pt>
    <dgm:pt modelId="{491872AB-1057-4F0E-A492-ECA547B5BC64}" type="pres">
      <dgm:prSet presAssocID="{E5C013F4-392A-449C-B9AD-658177A1291B}" presName="compNode" presStyleCnt="0"/>
      <dgm:spPr/>
    </dgm:pt>
    <dgm:pt modelId="{FB4BA75D-7015-4218-B4C8-9770175C403E}" type="pres">
      <dgm:prSet presAssocID="{E5C013F4-392A-449C-B9AD-658177A1291B}" presName="bgRect" presStyleLbl="bgShp" presStyleIdx="4" presStyleCnt="6"/>
      <dgm:spPr/>
    </dgm:pt>
    <dgm:pt modelId="{8516612F-CA6B-445E-9330-8C01F159ACA8}" type="pres">
      <dgm:prSet presAssocID="{E5C013F4-392A-449C-B9AD-658177A1291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2FBF1F60-0AEA-4BE7-A03D-53A696D5047A}" type="pres">
      <dgm:prSet presAssocID="{E5C013F4-392A-449C-B9AD-658177A1291B}" presName="spaceRect" presStyleCnt="0"/>
      <dgm:spPr/>
    </dgm:pt>
    <dgm:pt modelId="{DDFCC7ED-9C35-426C-AA2A-AABFA03B8A73}" type="pres">
      <dgm:prSet presAssocID="{E5C013F4-392A-449C-B9AD-658177A1291B}" presName="parTx" presStyleLbl="revTx" presStyleIdx="4" presStyleCnt="6">
        <dgm:presLayoutVars>
          <dgm:chMax val="0"/>
          <dgm:chPref val="0"/>
        </dgm:presLayoutVars>
      </dgm:prSet>
      <dgm:spPr/>
    </dgm:pt>
    <dgm:pt modelId="{A1EF556E-BEFC-4945-AE47-734356C2D7E7}" type="pres">
      <dgm:prSet presAssocID="{592859DE-F090-4225-8694-6DF1B4BB32D4}" presName="sibTrans" presStyleCnt="0"/>
      <dgm:spPr/>
    </dgm:pt>
    <dgm:pt modelId="{0366A4D5-612A-4DE0-9CDD-660495BC1F53}" type="pres">
      <dgm:prSet presAssocID="{860B79B1-9F0B-4154-BBEE-F42CBD4C6BC3}" presName="compNode" presStyleCnt="0"/>
      <dgm:spPr/>
    </dgm:pt>
    <dgm:pt modelId="{C944F78B-F9BA-45A8-BFE4-6C641C99B5DD}" type="pres">
      <dgm:prSet presAssocID="{860B79B1-9F0B-4154-BBEE-F42CBD4C6BC3}" presName="bgRect" presStyleLbl="bgShp" presStyleIdx="5" presStyleCnt="6"/>
      <dgm:spPr/>
    </dgm:pt>
    <dgm:pt modelId="{82BBBC3F-6DE0-40B4-9311-73FB9DC1ED9D}" type="pres">
      <dgm:prSet presAssocID="{860B79B1-9F0B-4154-BBEE-F42CBD4C6BC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 with solid fill"/>
        </a:ext>
      </dgm:extLst>
    </dgm:pt>
    <dgm:pt modelId="{DFA6338B-6F9A-40A4-99D8-F36373211448}" type="pres">
      <dgm:prSet presAssocID="{860B79B1-9F0B-4154-BBEE-F42CBD4C6BC3}" presName="spaceRect" presStyleCnt="0"/>
      <dgm:spPr/>
    </dgm:pt>
    <dgm:pt modelId="{4AA191BC-0E8A-4EEC-92F1-C5DF5D6B1853}" type="pres">
      <dgm:prSet presAssocID="{860B79B1-9F0B-4154-BBEE-F42CBD4C6BC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B118104-538C-4CD8-9C91-E8E2F9EC0E8B}" srcId="{F67CCACE-24ED-467D-9B52-463E0BE802A5}" destId="{E5C013F4-392A-449C-B9AD-658177A1291B}" srcOrd="4" destOrd="0" parTransId="{317B9C31-84B3-49C2-8B3A-0C49EE7C0723}" sibTransId="{592859DE-F090-4225-8694-6DF1B4BB32D4}"/>
    <dgm:cxn modelId="{A98CA207-8FD8-45DD-BD1A-025D33AD2714}" type="presOf" srcId="{E5C013F4-392A-449C-B9AD-658177A1291B}" destId="{DDFCC7ED-9C35-426C-AA2A-AABFA03B8A73}" srcOrd="0" destOrd="0" presId="urn:microsoft.com/office/officeart/2018/2/layout/IconVerticalSolidList"/>
    <dgm:cxn modelId="{2556DD60-F637-4113-A876-5E1464FE90B2}" type="presOf" srcId="{1F87A035-5E77-4FF4-BFD5-9134D563D751}" destId="{3F4AD44E-CE72-4C25-916A-6E7650947AC5}" srcOrd="0" destOrd="0" presId="urn:microsoft.com/office/officeart/2018/2/layout/IconVerticalSolidList"/>
    <dgm:cxn modelId="{67088B45-9907-4786-8F42-234246C9303F}" srcId="{F67CCACE-24ED-467D-9B52-463E0BE802A5}" destId="{1F87A035-5E77-4FF4-BFD5-9134D563D751}" srcOrd="2" destOrd="0" parTransId="{B0B2620F-094B-422E-B6FB-FF24F61B21AC}" sibTransId="{1D0DB5C6-9894-4C71-8F54-FB71956B5C0F}"/>
    <dgm:cxn modelId="{9A2A01B7-6283-42E1-95F8-3A64936BCBC9}" type="presOf" srcId="{42CD15C1-7788-4843-8F16-626EF9CADC8F}" destId="{11057DC5-BC7B-4397-B095-A7C60FA976C6}" srcOrd="0" destOrd="0" presId="urn:microsoft.com/office/officeart/2018/2/layout/IconVerticalSolidList"/>
    <dgm:cxn modelId="{7771D7B9-C1CF-4578-8C2B-B9EDA4687F40}" type="presOf" srcId="{F67CCACE-24ED-467D-9B52-463E0BE802A5}" destId="{6BC51761-B1EF-4C5B-89A5-DD53ED2EEE37}" srcOrd="0" destOrd="0" presId="urn:microsoft.com/office/officeart/2018/2/layout/IconVerticalSolidList"/>
    <dgm:cxn modelId="{CAC363BD-0382-4CEA-86E5-11E0C6FD7A5A}" srcId="{F67CCACE-24ED-467D-9B52-463E0BE802A5}" destId="{7A354823-544F-416E-9284-1BBADF7369A5}" srcOrd="3" destOrd="0" parTransId="{21A7EFEF-A9D9-4778-A7EA-8106D6248230}" sibTransId="{7310FC1C-5A39-4855-A230-0EC1D7658081}"/>
    <dgm:cxn modelId="{5F55C3C8-4ABC-414C-96E2-369D9259A6AD}" srcId="{F67CCACE-24ED-467D-9B52-463E0BE802A5}" destId="{860B79B1-9F0B-4154-BBEE-F42CBD4C6BC3}" srcOrd="5" destOrd="0" parTransId="{CC04516B-65FF-42F0-950B-33C26C88FBAE}" sibTransId="{A5D6A5E6-2E84-4843-8DA9-A6ACCA8B9D75}"/>
    <dgm:cxn modelId="{2C35DDC9-144D-4D26-86B4-3FBF8F63D2A8}" srcId="{F67CCACE-24ED-467D-9B52-463E0BE802A5}" destId="{A2713D28-ED06-463B-831B-D3FE1BE43060}" srcOrd="0" destOrd="0" parTransId="{A307A6E6-31F2-4B7C-BD6C-4293DBE1E2F1}" sibTransId="{3A9679C5-5AB2-49D9-9B47-50E47F1A7E6A}"/>
    <dgm:cxn modelId="{FAE837CF-7DC8-43B0-943B-0DA166506B8B}" type="presOf" srcId="{7A354823-544F-416E-9284-1BBADF7369A5}" destId="{1DC64FEF-65CD-4BB3-9CFA-0B58CF04C33E}" srcOrd="0" destOrd="0" presId="urn:microsoft.com/office/officeart/2018/2/layout/IconVerticalSolidList"/>
    <dgm:cxn modelId="{425ABED1-9871-4639-95DA-CE4B49B54D3A}" srcId="{F67CCACE-24ED-467D-9B52-463E0BE802A5}" destId="{42CD15C1-7788-4843-8F16-626EF9CADC8F}" srcOrd="1" destOrd="0" parTransId="{3D74AB55-207C-4C8D-A18A-D7B24D2CAC3E}" sibTransId="{5C6ADAA9-3EE2-4DBC-820C-8DC2C5E4B6CE}"/>
    <dgm:cxn modelId="{77A7ADD4-6837-4D9B-AE78-BE76B1E43544}" type="presOf" srcId="{860B79B1-9F0B-4154-BBEE-F42CBD4C6BC3}" destId="{4AA191BC-0E8A-4EEC-92F1-C5DF5D6B1853}" srcOrd="0" destOrd="0" presId="urn:microsoft.com/office/officeart/2018/2/layout/IconVerticalSolidList"/>
    <dgm:cxn modelId="{579565FE-7C8C-4840-A777-7A470D62A852}" type="presOf" srcId="{A2713D28-ED06-463B-831B-D3FE1BE43060}" destId="{DE41D510-609D-46D8-80A3-5E3172060439}" srcOrd="0" destOrd="0" presId="urn:microsoft.com/office/officeart/2018/2/layout/IconVerticalSolidList"/>
    <dgm:cxn modelId="{3F83217E-E31A-404F-9760-19DA20C2F816}" type="presParOf" srcId="{6BC51761-B1EF-4C5B-89A5-DD53ED2EEE37}" destId="{C1CAA0C8-96CE-4601-B609-00E21DF1063D}" srcOrd="0" destOrd="0" presId="urn:microsoft.com/office/officeart/2018/2/layout/IconVerticalSolidList"/>
    <dgm:cxn modelId="{04081432-0785-48FB-9012-67CF1CDA1C6C}" type="presParOf" srcId="{C1CAA0C8-96CE-4601-B609-00E21DF1063D}" destId="{338823D8-4093-4A8F-A4A1-B25705EFF64F}" srcOrd="0" destOrd="0" presId="urn:microsoft.com/office/officeart/2018/2/layout/IconVerticalSolidList"/>
    <dgm:cxn modelId="{52236AD0-BD37-432A-AFD5-EB48C0B27091}" type="presParOf" srcId="{C1CAA0C8-96CE-4601-B609-00E21DF1063D}" destId="{9F84D8DE-24D3-4D42-B8D0-1B75858D313A}" srcOrd="1" destOrd="0" presId="urn:microsoft.com/office/officeart/2018/2/layout/IconVerticalSolidList"/>
    <dgm:cxn modelId="{B41DFB7E-DB4D-4E04-B93B-0F017B95C0DA}" type="presParOf" srcId="{C1CAA0C8-96CE-4601-B609-00E21DF1063D}" destId="{CC3120AD-9FE5-4589-A631-FC56EE8B3C87}" srcOrd="2" destOrd="0" presId="urn:microsoft.com/office/officeart/2018/2/layout/IconVerticalSolidList"/>
    <dgm:cxn modelId="{3AE1F446-05CF-4429-9B85-BA204D994CCB}" type="presParOf" srcId="{C1CAA0C8-96CE-4601-B609-00E21DF1063D}" destId="{DE41D510-609D-46D8-80A3-5E3172060439}" srcOrd="3" destOrd="0" presId="urn:microsoft.com/office/officeart/2018/2/layout/IconVerticalSolidList"/>
    <dgm:cxn modelId="{D4AB33EB-C09C-4140-B8CD-42F5E7F8AFAE}" type="presParOf" srcId="{6BC51761-B1EF-4C5B-89A5-DD53ED2EEE37}" destId="{6563DF05-5FA9-4F72-9AF1-3410B8E1C626}" srcOrd="1" destOrd="0" presId="urn:microsoft.com/office/officeart/2018/2/layout/IconVerticalSolidList"/>
    <dgm:cxn modelId="{63E6B468-CB15-42C9-91DB-D75A43B6FA1C}" type="presParOf" srcId="{6BC51761-B1EF-4C5B-89A5-DD53ED2EEE37}" destId="{A40B9D47-363D-45D0-9A3A-CB20DE8F8B8A}" srcOrd="2" destOrd="0" presId="urn:microsoft.com/office/officeart/2018/2/layout/IconVerticalSolidList"/>
    <dgm:cxn modelId="{1227B412-BEA4-4F2C-9836-525A00B48183}" type="presParOf" srcId="{A40B9D47-363D-45D0-9A3A-CB20DE8F8B8A}" destId="{830D6E79-4F8A-4FE6-AB59-115FB4A9733D}" srcOrd="0" destOrd="0" presId="urn:microsoft.com/office/officeart/2018/2/layout/IconVerticalSolidList"/>
    <dgm:cxn modelId="{4BBF00A3-FEE4-4612-A8F6-6F4E88660477}" type="presParOf" srcId="{A40B9D47-363D-45D0-9A3A-CB20DE8F8B8A}" destId="{09243958-DFDC-43D3-9791-56422F530CCD}" srcOrd="1" destOrd="0" presId="urn:microsoft.com/office/officeart/2018/2/layout/IconVerticalSolidList"/>
    <dgm:cxn modelId="{9F9DDF23-26D0-453F-8F0D-605DF39E8EBE}" type="presParOf" srcId="{A40B9D47-363D-45D0-9A3A-CB20DE8F8B8A}" destId="{3D59150B-25B9-4867-AFB7-3C77D9BDA712}" srcOrd="2" destOrd="0" presId="urn:microsoft.com/office/officeart/2018/2/layout/IconVerticalSolidList"/>
    <dgm:cxn modelId="{19AFA03C-AB52-43E2-B5B6-59EFE8276E3C}" type="presParOf" srcId="{A40B9D47-363D-45D0-9A3A-CB20DE8F8B8A}" destId="{11057DC5-BC7B-4397-B095-A7C60FA976C6}" srcOrd="3" destOrd="0" presId="urn:microsoft.com/office/officeart/2018/2/layout/IconVerticalSolidList"/>
    <dgm:cxn modelId="{2CCD1AFA-824F-44D8-9F5B-AACB5739AD97}" type="presParOf" srcId="{6BC51761-B1EF-4C5B-89A5-DD53ED2EEE37}" destId="{64961904-819E-4DDD-8ADA-D58502BA1497}" srcOrd="3" destOrd="0" presId="urn:microsoft.com/office/officeart/2018/2/layout/IconVerticalSolidList"/>
    <dgm:cxn modelId="{BA49B99E-9823-4074-9577-D0BCAD305782}" type="presParOf" srcId="{6BC51761-B1EF-4C5B-89A5-DD53ED2EEE37}" destId="{D8C039EE-46D5-4655-99B8-9C3EBBFEEC49}" srcOrd="4" destOrd="0" presId="urn:microsoft.com/office/officeart/2018/2/layout/IconVerticalSolidList"/>
    <dgm:cxn modelId="{FBDCC060-1FAF-40CA-BE23-8FC46BBD003E}" type="presParOf" srcId="{D8C039EE-46D5-4655-99B8-9C3EBBFEEC49}" destId="{29C4F7DA-8EED-4BFC-9346-3378C6AF6F62}" srcOrd="0" destOrd="0" presId="urn:microsoft.com/office/officeart/2018/2/layout/IconVerticalSolidList"/>
    <dgm:cxn modelId="{9FEA55BB-F2BA-4D2D-A00A-E17142894DB3}" type="presParOf" srcId="{D8C039EE-46D5-4655-99B8-9C3EBBFEEC49}" destId="{847A7A19-5A2E-4932-8140-BCCC67D7FDF8}" srcOrd="1" destOrd="0" presId="urn:microsoft.com/office/officeart/2018/2/layout/IconVerticalSolidList"/>
    <dgm:cxn modelId="{946F6DE2-F1BC-40E6-ADB0-24DE110DA3E2}" type="presParOf" srcId="{D8C039EE-46D5-4655-99B8-9C3EBBFEEC49}" destId="{CB5CD8CA-4742-4CB9-93E8-D9E752D1494B}" srcOrd="2" destOrd="0" presId="urn:microsoft.com/office/officeart/2018/2/layout/IconVerticalSolidList"/>
    <dgm:cxn modelId="{36D42BBA-F8EF-4D39-8359-DBC9A75B31D8}" type="presParOf" srcId="{D8C039EE-46D5-4655-99B8-9C3EBBFEEC49}" destId="{3F4AD44E-CE72-4C25-916A-6E7650947AC5}" srcOrd="3" destOrd="0" presId="urn:microsoft.com/office/officeart/2018/2/layout/IconVerticalSolidList"/>
    <dgm:cxn modelId="{0ACA02A1-3320-4C3B-98A9-57E2E7DF8911}" type="presParOf" srcId="{6BC51761-B1EF-4C5B-89A5-DD53ED2EEE37}" destId="{E4BEDF22-4D39-4781-BD65-956D0C112896}" srcOrd="5" destOrd="0" presId="urn:microsoft.com/office/officeart/2018/2/layout/IconVerticalSolidList"/>
    <dgm:cxn modelId="{442BCBCE-E87D-477D-88CA-BEC3B158A99C}" type="presParOf" srcId="{6BC51761-B1EF-4C5B-89A5-DD53ED2EEE37}" destId="{DBB17BFE-B01C-4553-8ED3-E2ED9993433F}" srcOrd="6" destOrd="0" presId="urn:microsoft.com/office/officeart/2018/2/layout/IconVerticalSolidList"/>
    <dgm:cxn modelId="{1DA37772-7062-4CBA-B57F-DF079C2C22B9}" type="presParOf" srcId="{DBB17BFE-B01C-4553-8ED3-E2ED9993433F}" destId="{D8EFD58E-9D7C-451F-81CD-4B0ADACFDC28}" srcOrd="0" destOrd="0" presId="urn:microsoft.com/office/officeart/2018/2/layout/IconVerticalSolidList"/>
    <dgm:cxn modelId="{2E739DB1-FC2E-41BD-9820-9C9C9745C25E}" type="presParOf" srcId="{DBB17BFE-B01C-4553-8ED3-E2ED9993433F}" destId="{13AE34CE-A45C-4615-BCB0-7046F5CC48E5}" srcOrd="1" destOrd="0" presId="urn:microsoft.com/office/officeart/2018/2/layout/IconVerticalSolidList"/>
    <dgm:cxn modelId="{BB621583-B2F0-4240-B429-92B6AC9FE37F}" type="presParOf" srcId="{DBB17BFE-B01C-4553-8ED3-E2ED9993433F}" destId="{DD35C78F-929E-4F5F-9A59-75CBBD6D5104}" srcOrd="2" destOrd="0" presId="urn:microsoft.com/office/officeart/2018/2/layout/IconVerticalSolidList"/>
    <dgm:cxn modelId="{05CC5681-CB1F-4568-91AE-C8159E66A3EC}" type="presParOf" srcId="{DBB17BFE-B01C-4553-8ED3-E2ED9993433F}" destId="{1DC64FEF-65CD-4BB3-9CFA-0B58CF04C33E}" srcOrd="3" destOrd="0" presId="urn:microsoft.com/office/officeart/2018/2/layout/IconVerticalSolidList"/>
    <dgm:cxn modelId="{F97834C2-88F4-4283-A5E3-DF6DF5E7D789}" type="presParOf" srcId="{6BC51761-B1EF-4C5B-89A5-DD53ED2EEE37}" destId="{2FA25679-14D5-498A-B3C7-4BE1D742EAC1}" srcOrd="7" destOrd="0" presId="urn:microsoft.com/office/officeart/2018/2/layout/IconVerticalSolidList"/>
    <dgm:cxn modelId="{A57AE898-FA20-4C65-BC84-A88CA0D9338F}" type="presParOf" srcId="{6BC51761-B1EF-4C5B-89A5-DD53ED2EEE37}" destId="{491872AB-1057-4F0E-A492-ECA547B5BC64}" srcOrd="8" destOrd="0" presId="urn:microsoft.com/office/officeart/2018/2/layout/IconVerticalSolidList"/>
    <dgm:cxn modelId="{1F345705-129E-4263-9A4D-B965F78C9C22}" type="presParOf" srcId="{491872AB-1057-4F0E-A492-ECA547B5BC64}" destId="{FB4BA75D-7015-4218-B4C8-9770175C403E}" srcOrd="0" destOrd="0" presId="urn:microsoft.com/office/officeart/2018/2/layout/IconVerticalSolidList"/>
    <dgm:cxn modelId="{DE1ECE89-90FD-4480-9781-F5E5FB34FB94}" type="presParOf" srcId="{491872AB-1057-4F0E-A492-ECA547B5BC64}" destId="{8516612F-CA6B-445E-9330-8C01F159ACA8}" srcOrd="1" destOrd="0" presId="urn:microsoft.com/office/officeart/2018/2/layout/IconVerticalSolidList"/>
    <dgm:cxn modelId="{C35FAD3D-1DDD-46BA-83BE-649B3C74FC8F}" type="presParOf" srcId="{491872AB-1057-4F0E-A492-ECA547B5BC64}" destId="{2FBF1F60-0AEA-4BE7-A03D-53A696D5047A}" srcOrd="2" destOrd="0" presId="urn:microsoft.com/office/officeart/2018/2/layout/IconVerticalSolidList"/>
    <dgm:cxn modelId="{A9F518DD-B348-4302-BCA2-1EAEC6D00E22}" type="presParOf" srcId="{491872AB-1057-4F0E-A492-ECA547B5BC64}" destId="{DDFCC7ED-9C35-426C-AA2A-AABFA03B8A73}" srcOrd="3" destOrd="0" presId="urn:microsoft.com/office/officeart/2018/2/layout/IconVerticalSolidList"/>
    <dgm:cxn modelId="{1CC4AF14-FA03-436E-8431-9D0AEE285377}" type="presParOf" srcId="{6BC51761-B1EF-4C5B-89A5-DD53ED2EEE37}" destId="{A1EF556E-BEFC-4945-AE47-734356C2D7E7}" srcOrd="9" destOrd="0" presId="urn:microsoft.com/office/officeart/2018/2/layout/IconVerticalSolidList"/>
    <dgm:cxn modelId="{185AA33E-426A-4D40-8E25-3466B80D3436}" type="presParOf" srcId="{6BC51761-B1EF-4C5B-89A5-DD53ED2EEE37}" destId="{0366A4D5-612A-4DE0-9CDD-660495BC1F53}" srcOrd="10" destOrd="0" presId="urn:microsoft.com/office/officeart/2018/2/layout/IconVerticalSolidList"/>
    <dgm:cxn modelId="{1A6F3D0B-DB1F-419A-8564-9D16C0D69E28}" type="presParOf" srcId="{0366A4D5-612A-4DE0-9CDD-660495BC1F53}" destId="{C944F78B-F9BA-45A8-BFE4-6C641C99B5DD}" srcOrd="0" destOrd="0" presId="urn:microsoft.com/office/officeart/2018/2/layout/IconVerticalSolidList"/>
    <dgm:cxn modelId="{63BFF5FE-B1A2-40C4-8E12-7949508C90FA}" type="presParOf" srcId="{0366A4D5-612A-4DE0-9CDD-660495BC1F53}" destId="{82BBBC3F-6DE0-40B4-9311-73FB9DC1ED9D}" srcOrd="1" destOrd="0" presId="urn:microsoft.com/office/officeart/2018/2/layout/IconVerticalSolidList"/>
    <dgm:cxn modelId="{3B517B83-1A3C-489C-92A7-10E2CEE14DEA}" type="presParOf" srcId="{0366A4D5-612A-4DE0-9CDD-660495BC1F53}" destId="{DFA6338B-6F9A-40A4-99D8-F36373211448}" srcOrd="2" destOrd="0" presId="urn:microsoft.com/office/officeart/2018/2/layout/IconVerticalSolidList"/>
    <dgm:cxn modelId="{D87CD0DE-3203-4264-A4C5-679059AD6CBF}" type="presParOf" srcId="{0366A4D5-612A-4DE0-9CDD-660495BC1F53}" destId="{4AA191BC-0E8A-4EEC-92F1-C5DF5D6B18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DAAC8E-C8AE-4B0D-BA28-87C6963B10E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164496-84C5-46DC-BCFC-D8A995FCDA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you’re unsure about your current protection level, have outdated systems, or store customer or financial data — it’s time to get an assessment.</a:t>
          </a:r>
        </a:p>
      </dgm:t>
    </dgm:pt>
    <dgm:pt modelId="{FEF5BA2B-402B-4477-B204-3A7B27DAB2D4}" type="parTrans" cxnId="{73E36647-2F7B-4E4D-A514-129BDA7D0984}">
      <dgm:prSet/>
      <dgm:spPr/>
      <dgm:t>
        <a:bodyPr/>
        <a:lstStyle/>
        <a:p>
          <a:endParaRPr lang="en-US"/>
        </a:p>
      </dgm:t>
    </dgm:pt>
    <dgm:pt modelId="{1CAADFB9-95FB-4960-B737-D1A0C7D2992A}" type="sibTrans" cxnId="{73E36647-2F7B-4E4D-A514-129BDA7D0984}">
      <dgm:prSet/>
      <dgm:spPr/>
      <dgm:t>
        <a:bodyPr/>
        <a:lstStyle/>
        <a:p>
          <a:endParaRPr lang="en-US"/>
        </a:p>
      </dgm:t>
    </dgm:pt>
    <dgm:pt modelId="{92A203ED-4683-47A1-AE82-F5F2A069A2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quick review from a cybersecurity professional can identify vulnerabilities before criminals do.</a:t>
          </a:r>
        </a:p>
      </dgm:t>
    </dgm:pt>
    <dgm:pt modelId="{A811B0DF-39E8-4BFA-BE3A-90961C2D858E}" type="parTrans" cxnId="{77C94FD6-6457-4C2E-9BFB-1FD8070354ED}">
      <dgm:prSet/>
      <dgm:spPr/>
      <dgm:t>
        <a:bodyPr/>
        <a:lstStyle/>
        <a:p>
          <a:endParaRPr lang="en-US"/>
        </a:p>
      </dgm:t>
    </dgm:pt>
    <dgm:pt modelId="{CBA1610D-6C54-43DE-A7B9-CEF0763F19A1}" type="sibTrans" cxnId="{77C94FD6-6457-4C2E-9BFB-1FD8070354ED}">
      <dgm:prSet/>
      <dgm:spPr/>
      <dgm:t>
        <a:bodyPr/>
        <a:lstStyle/>
        <a:p>
          <a:endParaRPr lang="en-US"/>
        </a:p>
      </dgm:t>
    </dgm:pt>
    <dgm:pt modelId="{FF89BD60-E8F4-47FE-BE37-56FA3AFFB3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Many provide inexpensive advice up to extensive security roadmap guidance to keep your data and business assets secure.</a:t>
          </a:r>
        </a:p>
      </dgm:t>
    </dgm:pt>
    <dgm:pt modelId="{E0D30545-FA21-424D-B785-87878435E465}" type="parTrans" cxnId="{EFE3F7E0-181A-40C8-B695-D6036F963417}">
      <dgm:prSet/>
      <dgm:spPr/>
    </dgm:pt>
    <dgm:pt modelId="{CF0BF5EF-B762-4645-AFA5-6A90D1FFB311}" type="sibTrans" cxnId="{EFE3F7E0-181A-40C8-B695-D6036F963417}">
      <dgm:prSet/>
      <dgm:spPr/>
    </dgm:pt>
    <dgm:pt modelId="{3CD3AC84-E2A5-43E4-A4ED-EA3B78EB059B}" type="pres">
      <dgm:prSet presAssocID="{B7DAAC8E-C8AE-4B0D-BA28-87C6963B10E8}" presName="root" presStyleCnt="0">
        <dgm:presLayoutVars>
          <dgm:dir/>
          <dgm:resizeHandles val="exact"/>
        </dgm:presLayoutVars>
      </dgm:prSet>
      <dgm:spPr/>
    </dgm:pt>
    <dgm:pt modelId="{BBD298BA-1D1A-417D-AC32-0720BA0D6979}" type="pres">
      <dgm:prSet presAssocID="{E6164496-84C5-46DC-BCFC-D8A995FCDA78}" presName="compNode" presStyleCnt="0"/>
      <dgm:spPr/>
    </dgm:pt>
    <dgm:pt modelId="{E384E83F-3E57-44FE-AF6E-70FD173DADC6}" type="pres">
      <dgm:prSet presAssocID="{E6164496-84C5-46DC-BCFC-D8A995FCDA78}" presName="bgRect" presStyleLbl="bgShp" presStyleIdx="0" presStyleCnt="3"/>
      <dgm:spPr/>
    </dgm:pt>
    <dgm:pt modelId="{B3A2A4DE-86DC-4DEF-B9A4-2DA8DE72CF91}" type="pres">
      <dgm:prSet presAssocID="{E6164496-84C5-46DC-BCFC-D8A995FCDA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1D12AC6D-6749-4210-85BC-F152C92C0150}" type="pres">
      <dgm:prSet presAssocID="{E6164496-84C5-46DC-BCFC-D8A995FCDA78}" presName="spaceRect" presStyleCnt="0"/>
      <dgm:spPr/>
    </dgm:pt>
    <dgm:pt modelId="{6D624389-872B-45E0-9598-A7C3A792E67C}" type="pres">
      <dgm:prSet presAssocID="{E6164496-84C5-46DC-BCFC-D8A995FCDA78}" presName="parTx" presStyleLbl="revTx" presStyleIdx="0" presStyleCnt="3">
        <dgm:presLayoutVars>
          <dgm:chMax val="0"/>
          <dgm:chPref val="0"/>
        </dgm:presLayoutVars>
      </dgm:prSet>
      <dgm:spPr/>
    </dgm:pt>
    <dgm:pt modelId="{6E3BD6C8-AC3C-4643-971D-FC282824A87D}" type="pres">
      <dgm:prSet presAssocID="{1CAADFB9-95FB-4960-B737-D1A0C7D2992A}" presName="sibTrans" presStyleCnt="0"/>
      <dgm:spPr/>
    </dgm:pt>
    <dgm:pt modelId="{024214F6-9B47-4B94-A96C-4AA77737BAEA}" type="pres">
      <dgm:prSet presAssocID="{92A203ED-4683-47A1-AE82-F5F2A069A209}" presName="compNode" presStyleCnt="0"/>
      <dgm:spPr/>
    </dgm:pt>
    <dgm:pt modelId="{AE654EB8-1034-4300-B0AC-D7F359D140F1}" type="pres">
      <dgm:prSet presAssocID="{92A203ED-4683-47A1-AE82-F5F2A069A209}" presName="bgRect" presStyleLbl="bgShp" presStyleIdx="1" presStyleCnt="3"/>
      <dgm:spPr/>
    </dgm:pt>
    <dgm:pt modelId="{ED7EF0BA-2B61-4CD6-8327-08363898F2CD}" type="pres">
      <dgm:prSet presAssocID="{92A203ED-4683-47A1-AE82-F5F2A069A2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DA4833B3-702C-4740-8CBB-C4D5481742A7}" type="pres">
      <dgm:prSet presAssocID="{92A203ED-4683-47A1-AE82-F5F2A069A209}" presName="spaceRect" presStyleCnt="0"/>
      <dgm:spPr/>
    </dgm:pt>
    <dgm:pt modelId="{81DFCCA7-9A6D-40EE-BA93-893169935827}" type="pres">
      <dgm:prSet presAssocID="{92A203ED-4683-47A1-AE82-F5F2A069A209}" presName="parTx" presStyleLbl="revTx" presStyleIdx="1" presStyleCnt="3">
        <dgm:presLayoutVars>
          <dgm:chMax val="0"/>
          <dgm:chPref val="0"/>
        </dgm:presLayoutVars>
      </dgm:prSet>
      <dgm:spPr/>
    </dgm:pt>
    <dgm:pt modelId="{DDE986DE-963F-431F-A67A-D5B8BE5CA234}" type="pres">
      <dgm:prSet presAssocID="{CBA1610D-6C54-43DE-A7B9-CEF0763F19A1}" presName="sibTrans" presStyleCnt="0"/>
      <dgm:spPr/>
    </dgm:pt>
    <dgm:pt modelId="{78BB9786-A345-4CC6-A76E-FEA0FB4A2C44}" type="pres">
      <dgm:prSet presAssocID="{FF89BD60-E8F4-47FE-BE37-56FA3AFFB340}" presName="compNode" presStyleCnt="0"/>
      <dgm:spPr/>
    </dgm:pt>
    <dgm:pt modelId="{535549D4-0064-4C05-B996-7A4C57FFB852}" type="pres">
      <dgm:prSet presAssocID="{FF89BD60-E8F4-47FE-BE37-56FA3AFFB340}" presName="bgRect" presStyleLbl="bgShp" presStyleIdx="2" presStyleCnt="3"/>
      <dgm:spPr/>
    </dgm:pt>
    <dgm:pt modelId="{EBD8D107-91E6-4461-B6D9-8FEB1AE52237}" type="pres">
      <dgm:prSet presAssocID="{FF89BD60-E8F4-47FE-BE37-56FA3AFFB340}" presName="iconRect" presStyleLbl="node1" presStyleIdx="2" presStyleCnt="3"/>
      <dgm:spPr/>
    </dgm:pt>
    <dgm:pt modelId="{ED948E5A-9F91-41E0-BCCC-D689F9E47E71}" type="pres">
      <dgm:prSet presAssocID="{FF89BD60-E8F4-47FE-BE37-56FA3AFFB340}" presName="spaceRect" presStyleCnt="0"/>
      <dgm:spPr/>
    </dgm:pt>
    <dgm:pt modelId="{66EEFF4E-A3A3-45A1-99DC-59312E07B1D9}" type="pres">
      <dgm:prSet presAssocID="{FF89BD60-E8F4-47FE-BE37-56FA3AFFB34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255D805-C029-4696-889E-EB5659BB373A}" type="presOf" srcId="{B7DAAC8E-C8AE-4B0D-BA28-87C6963B10E8}" destId="{3CD3AC84-E2A5-43E4-A4ED-EA3B78EB059B}" srcOrd="0" destOrd="0" presId="urn:microsoft.com/office/officeart/2018/2/layout/IconVerticalSolidList"/>
    <dgm:cxn modelId="{73E36647-2F7B-4E4D-A514-129BDA7D0984}" srcId="{B7DAAC8E-C8AE-4B0D-BA28-87C6963B10E8}" destId="{E6164496-84C5-46DC-BCFC-D8A995FCDA78}" srcOrd="0" destOrd="0" parTransId="{FEF5BA2B-402B-4477-B204-3A7B27DAB2D4}" sibTransId="{1CAADFB9-95FB-4960-B737-D1A0C7D2992A}"/>
    <dgm:cxn modelId="{F2B56F7A-E68F-4E44-B0AD-86CF00D427B3}" type="presOf" srcId="{92A203ED-4683-47A1-AE82-F5F2A069A209}" destId="{81DFCCA7-9A6D-40EE-BA93-893169935827}" srcOrd="0" destOrd="0" presId="urn:microsoft.com/office/officeart/2018/2/layout/IconVerticalSolidList"/>
    <dgm:cxn modelId="{1C81DEA8-E08B-4499-A21B-8EDFC02D34E8}" type="presOf" srcId="{FF89BD60-E8F4-47FE-BE37-56FA3AFFB340}" destId="{66EEFF4E-A3A3-45A1-99DC-59312E07B1D9}" srcOrd="0" destOrd="0" presId="urn:microsoft.com/office/officeart/2018/2/layout/IconVerticalSolidList"/>
    <dgm:cxn modelId="{4C9FE9C1-E821-4AA4-9245-EF45009BED47}" type="presOf" srcId="{E6164496-84C5-46DC-BCFC-D8A995FCDA78}" destId="{6D624389-872B-45E0-9598-A7C3A792E67C}" srcOrd="0" destOrd="0" presId="urn:microsoft.com/office/officeart/2018/2/layout/IconVerticalSolidList"/>
    <dgm:cxn modelId="{77C94FD6-6457-4C2E-9BFB-1FD8070354ED}" srcId="{B7DAAC8E-C8AE-4B0D-BA28-87C6963B10E8}" destId="{92A203ED-4683-47A1-AE82-F5F2A069A209}" srcOrd="1" destOrd="0" parTransId="{A811B0DF-39E8-4BFA-BE3A-90961C2D858E}" sibTransId="{CBA1610D-6C54-43DE-A7B9-CEF0763F19A1}"/>
    <dgm:cxn modelId="{EFE3F7E0-181A-40C8-B695-D6036F963417}" srcId="{B7DAAC8E-C8AE-4B0D-BA28-87C6963B10E8}" destId="{FF89BD60-E8F4-47FE-BE37-56FA3AFFB340}" srcOrd="2" destOrd="0" parTransId="{E0D30545-FA21-424D-B785-87878435E465}" sibTransId="{CF0BF5EF-B762-4645-AFA5-6A90D1FFB311}"/>
    <dgm:cxn modelId="{7554312A-281F-41E6-877D-6D8105F9CDAC}" type="presParOf" srcId="{3CD3AC84-E2A5-43E4-A4ED-EA3B78EB059B}" destId="{BBD298BA-1D1A-417D-AC32-0720BA0D6979}" srcOrd="0" destOrd="0" presId="urn:microsoft.com/office/officeart/2018/2/layout/IconVerticalSolidList"/>
    <dgm:cxn modelId="{BCDEB77C-4316-42B4-91E7-3DBDF06D7549}" type="presParOf" srcId="{BBD298BA-1D1A-417D-AC32-0720BA0D6979}" destId="{E384E83F-3E57-44FE-AF6E-70FD173DADC6}" srcOrd="0" destOrd="0" presId="urn:microsoft.com/office/officeart/2018/2/layout/IconVerticalSolidList"/>
    <dgm:cxn modelId="{873B7F83-0851-436A-8976-066F1D299CAF}" type="presParOf" srcId="{BBD298BA-1D1A-417D-AC32-0720BA0D6979}" destId="{B3A2A4DE-86DC-4DEF-B9A4-2DA8DE72CF91}" srcOrd="1" destOrd="0" presId="urn:microsoft.com/office/officeart/2018/2/layout/IconVerticalSolidList"/>
    <dgm:cxn modelId="{AE3F30D8-2130-4436-9108-92E4A8877585}" type="presParOf" srcId="{BBD298BA-1D1A-417D-AC32-0720BA0D6979}" destId="{1D12AC6D-6749-4210-85BC-F152C92C0150}" srcOrd="2" destOrd="0" presId="urn:microsoft.com/office/officeart/2018/2/layout/IconVerticalSolidList"/>
    <dgm:cxn modelId="{55C7FD37-2FBE-4AD0-BB5A-5F1E4CD1F7D0}" type="presParOf" srcId="{BBD298BA-1D1A-417D-AC32-0720BA0D6979}" destId="{6D624389-872B-45E0-9598-A7C3A792E67C}" srcOrd="3" destOrd="0" presId="urn:microsoft.com/office/officeart/2018/2/layout/IconVerticalSolidList"/>
    <dgm:cxn modelId="{FE3E54BC-2BF4-4E08-A786-3CAA1FCCB675}" type="presParOf" srcId="{3CD3AC84-E2A5-43E4-A4ED-EA3B78EB059B}" destId="{6E3BD6C8-AC3C-4643-971D-FC282824A87D}" srcOrd="1" destOrd="0" presId="urn:microsoft.com/office/officeart/2018/2/layout/IconVerticalSolidList"/>
    <dgm:cxn modelId="{8475B1CC-3F8C-4182-9207-AC4F49275E3A}" type="presParOf" srcId="{3CD3AC84-E2A5-43E4-A4ED-EA3B78EB059B}" destId="{024214F6-9B47-4B94-A96C-4AA77737BAEA}" srcOrd="2" destOrd="0" presId="urn:microsoft.com/office/officeart/2018/2/layout/IconVerticalSolidList"/>
    <dgm:cxn modelId="{722A850A-175F-4E5F-90C2-920D5B94D3AB}" type="presParOf" srcId="{024214F6-9B47-4B94-A96C-4AA77737BAEA}" destId="{AE654EB8-1034-4300-B0AC-D7F359D140F1}" srcOrd="0" destOrd="0" presId="urn:microsoft.com/office/officeart/2018/2/layout/IconVerticalSolidList"/>
    <dgm:cxn modelId="{82C9B204-E91D-4019-A2CA-C50A4360C3E8}" type="presParOf" srcId="{024214F6-9B47-4B94-A96C-4AA77737BAEA}" destId="{ED7EF0BA-2B61-4CD6-8327-08363898F2CD}" srcOrd="1" destOrd="0" presId="urn:microsoft.com/office/officeart/2018/2/layout/IconVerticalSolidList"/>
    <dgm:cxn modelId="{7A54C447-7A5A-4DA9-866B-A4054D4A8552}" type="presParOf" srcId="{024214F6-9B47-4B94-A96C-4AA77737BAEA}" destId="{DA4833B3-702C-4740-8CBB-C4D5481742A7}" srcOrd="2" destOrd="0" presId="urn:microsoft.com/office/officeart/2018/2/layout/IconVerticalSolidList"/>
    <dgm:cxn modelId="{6830395E-6D09-4690-A495-7807C6E21F5F}" type="presParOf" srcId="{024214F6-9B47-4B94-A96C-4AA77737BAEA}" destId="{81DFCCA7-9A6D-40EE-BA93-893169935827}" srcOrd="3" destOrd="0" presId="urn:microsoft.com/office/officeart/2018/2/layout/IconVerticalSolidList"/>
    <dgm:cxn modelId="{68E966A6-1C62-4DF5-A1C1-1DC9EF77DD45}" type="presParOf" srcId="{3CD3AC84-E2A5-43E4-A4ED-EA3B78EB059B}" destId="{DDE986DE-963F-431F-A67A-D5B8BE5CA234}" srcOrd="3" destOrd="0" presId="urn:microsoft.com/office/officeart/2018/2/layout/IconVerticalSolidList"/>
    <dgm:cxn modelId="{17A95EA7-1A98-4805-9C25-35F1C647DA8F}" type="presParOf" srcId="{3CD3AC84-E2A5-43E4-A4ED-EA3B78EB059B}" destId="{78BB9786-A345-4CC6-A76E-FEA0FB4A2C44}" srcOrd="4" destOrd="0" presId="urn:microsoft.com/office/officeart/2018/2/layout/IconVerticalSolidList"/>
    <dgm:cxn modelId="{314BA869-A81A-4672-B3FF-33DAA96B041C}" type="presParOf" srcId="{78BB9786-A345-4CC6-A76E-FEA0FB4A2C44}" destId="{535549D4-0064-4C05-B996-7A4C57FFB852}" srcOrd="0" destOrd="0" presId="urn:microsoft.com/office/officeart/2018/2/layout/IconVerticalSolidList"/>
    <dgm:cxn modelId="{7D9CC013-DF04-4EF2-8AAA-CC9C92B81928}" type="presParOf" srcId="{78BB9786-A345-4CC6-A76E-FEA0FB4A2C44}" destId="{EBD8D107-91E6-4461-B6D9-8FEB1AE52237}" srcOrd="1" destOrd="0" presId="urn:microsoft.com/office/officeart/2018/2/layout/IconVerticalSolidList"/>
    <dgm:cxn modelId="{3D8D35FB-CCAD-4F21-9FC6-C0CE0FB0B5C8}" type="presParOf" srcId="{78BB9786-A345-4CC6-A76E-FEA0FB4A2C44}" destId="{ED948E5A-9F91-41E0-BCCC-D689F9E47E71}" srcOrd="2" destOrd="0" presId="urn:microsoft.com/office/officeart/2018/2/layout/IconVerticalSolidList"/>
    <dgm:cxn modelId="{4D7CF3BB-8125-433F-B82A-851A2FB67134}" type="presParOf" srcId="{78BB9786-A345-4CC6-A76E-FEA0FB4A2C44}" destId="{66EEFF4E-A3A3-45A1-99DC-59312E07B1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5AAE3E-8507-4602-B9D5-1D183C92B5B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90F337-E0BB-4BC8-BB85-12DCA633D016}">
      <dgm:prSet/>
      <dgm:spPr/>
      <dgm:t>
        <a:bodyPr/>
        <a:lstStyle/>
        <a:p>
          <a:r>
            <a:rPr lang="en-US" b="0" i="0" baseline="0" dirty="0"/>
            <a:t>Setup MFA on </a:t>
          </a:r>
          <a:r>
            <a:rPr lang="en-US" b="1" i="0" baseline="0" dirty="0"/>
            <a:t>ALL</a:t>
          </a:r>
          <a:r>
            <a:rPr lang="en-US" b="0" i="0" baseline="0" dirty="0"/>
            <a:t> accounts</a:t>
          </a:r>
          <a:endParaRPr lang="en-US" dirty="0"/>
        </a:p>
      </dgm:t>
    </dgm:pt>
    <dgm:pt modelId="{7D4DFC86-6148-4A5D-B87C-A3490D7245AC}" type="parTrans" cxnId="{97B02E84-C24B-4905-933D-A12C2F8AC2CD}">
      <dgm:prSet/>
      <dgm:spPr/>
      <dgm:t>
        <a:bodyPr/>
        <a:lstStyle/>
        <a:p>
          <a:endParaRPr lang="en-US"/>
        </a:p>
      </dgm:t>
    </dgm:pt>
    <dgm:pt modelId="{31B94DCE-316C-40FE-B659-8BA3F10DAF53}" type="sibTrans" cxnId="{97B02E84-C24B-4905-933D-A12C2F8AC2CD}">
      <dgm:prSet/>
      <dgm:spPr/>
      <dgm:t>
        <a:bodyPr/>
        <a:lstStyle/>
        <a:p>
          <a:endParaRPr lang="en-US"/>
        </a:p>
      </dgm:t>
    </dgm:pt>
    <dgm:pt modelId="{06A44417-0BDB-4616-B9BC-0FAB1E8C1A6A}">
      <dgm:prSet/>
      <dgm:spPr/>
      <dgm:t>
        <a:bodyPr/>
        <a:lstStyle/>
        <a:p>
          <a:r>
            <a:rPr lang="en-US" b="0" i="0" baseline="0" dirty="0"/>
            <a:t>Use </a:t>
          </a:r>
          <a:r>
            <a:rPr lang="en-US" b="1" i="0" baseline="0" dirty="0"/>
            <a:t>complex </a:t>
          </a:r>
          <a:r>
            <a:rPr lang="en-US" b="0" i="0" baseline="0" dirty="0"/>
            <a:t>passwords or phrases</a:t>
          </a:r>
          <a:endParaRPr lang="en-US" dirty="0"/>
        </a:p>
      </dgm:t>
    </dgm:pt>
    <dgm:pt modelId="{11270CF7-6DD9-40B7-A3C9-A55D3EF61C3C}" type="parTrans" cxnId="{98ABADE7-CE41-4FD8-8C44-E8D0D26E7A32}">
      <dgm:prSet/>
      <dgm:spPr/>
      <dgm:t>
        <a:bodyPr/>
        <a:lstStyle/>
        <a:p>
          <a:endParaRPr lang="en-US"/>
        </a:p>
      </dgm:t>
    </dgm:pt>
    <dgm:pt modelId="{B23231EF-4F9D-46E9-98CE-4EBE3CC0AF83}" type="sibTrans" cxnId="{98ABADE7-CE41-4FD8-8C44-E8D0D26E7A32}">
      <dgm:prSet/>
      <dgm:spPr/>
      <dgm:t>
        <a:bodyPr/>
        <a:lstStyle/>
        <a:p>
          <a:endParaRPr lang="en-US"/>
        </a:p>
      </dgm:t>
    </dgm:pt>
    <dgm:pt modelId="{20D37657-0777-4610-AEC0-512BEF964F5C}">
      <dgm:prSet/>
      <dgm:spPr/>
      <dgm:t>
        <a:bodyPr/>
        <a:lstStyle/>
        <a:p>
          <a:r>
            <a:rPr lang="en-US" b="1" i="0" baseline="0" dirty="0"/>
            <a:t>Train</a:t>
          </a:r>
          <a:r>
            <a:rPr lang="en-US" b="0" i="0" baseline="0" dirty="0"/>
            <a:t> your staff to recognize phishing emails</a:t>
          </a:r>
          <a:endParaRPr lang="en-US" dirty="0"/>
        </a:p>
      </dgm:t>
    </dgm:pt>
    <dgm:pt modelId="{EBB4695C-095A-4A1C-A2BA-4D86F4A3256E}" type="parTrans" cxnId="{43E79BD9-F417-4C35-AFF9-665D357C64D7}">
      <dgm:prSet/>
      <dgm:spPr/>
      <dgm:t>
        <a:bodyPr/>
        <a:lstStyle/>
        <a:p>
          <a:endParaRPr lang="en-US"/>
        </a:p>
      </dgm:t>
    </dgm:pt>
    <dgm:pt modelId="{4AE61A30-FB74-42BD-8E47-163C6D0FBA13}" type="sibTrans" cxnId="{43E79BD9-F417-4C35-AFF9-665D357C64D7}">
      <dgm:prSet/>
      <dgm:spPr/>
      <dgm:t>
        <a:bodyPr/>
        <a:lstStyle/>
        <a:p>
          <a:endParaRPr lang="en-US"/>
        </a:p>
      </dgm:t>
    </dgm:pt>
    <dgm:pt modelId="{7173F313-E0F0-4A3A-81A3-8A81E97937E3}">
      <dgm:prSet/>
      <dgm:spPr/>
      <dgm:t>
        <a:bodyPr/>
        <a:lstStyle/>
        <a:p>
          <a:r>
            <a:rPr lang="en-US" b="1" dirty="0"/>
            <a:t>Subscribe</a:t>
          </a:r>
          <a:r>
            <a:rPr lang="en-US" dirty="0"/>
            <a:t> to an endpoint security product</a:t>
          </a:r>
        </a:p>
      </dgm:t>
    </dgm:pt>
    <dgm:pt modelId="{FA07CE19-D298-4F68-839D-CAA49FE63745}" type="parTrans" cxnId="{08FB1194-0A70-485A-A788-D3187FCD8319}">
      <dgm:prSet/>
      <dgm:spPr/>
      <dgm:t>
        <a:bodyPr/>
        <a:lstStyle/>
        <a:p>
          <a:endParaRPr lang="en-US"/>
        </a:p>
      </dgm:t>
    </dgm:pt>
    <dgm:pt modelId="{8DC4EEB0-ACFE-4D2C-97C8-3AD678CBCB6C}" type="sibTrans" cxnId="{08FB1194-0A70-485A-A788-D3187FCD8319}">
      <dgm:prSet/>
      <dgm:spPr/>
      <dgm:t>
        <a:bodyPr/>
        <a:lstStyle/>
        <a:p>
          <a:endParaRPr lang="en-US"/>
        </a:p>
      </dgm:t>
    </dgm:pt>
    <dgm:pt modelId="{A719AFD0-B59B-4CB9-8871-C27F6438112F}">
      <dgm:prSet/>
      <dgm:spPr/>
      <dgm:t>
        <a:bodyPr/>
        <a:lstStyle/>
        <a:p>
          <a:r>
            <a:rPr lang="en-US" b="1" dirty="0"/>
            <a:t>Slow down </a:t>
          </a:r>
          <a:r>
            <a:rPr lang="en-US" dirty="0"/>
            <a:t>and think before you click</a:t>
          </a:r>
        </a:p>
      </dgm:t>
    </dgm:pt>
    <dgm:pt modelId="{9D0F60D8-1BFD-496D-8897-6758133A08C2}" type="parTrans" cxnId="{20AD1C5D-613D-4E50-BD12-A4E71C9AD9FE}">
      <dgm:prSet/>
      <dgm:spPr/>
      <dgm:t>
        <a:bodyPr/>
        <a:lstStyle/>
        <a:p>
          <a:endParaRPr lang="en-US"/>
        </a:p>
      </dgm:t>
    </dgm:pt>
    <dgm:pt modelId="{047EBC60-436C-420F-8A05-3C10C8381AF3}" type="sibTrans" cxnId="{20AD1C5D-613D-4E50-BD12-A4E71C9AD9FE}">
      <dgm:prSet/>
      <dgm:spPr/>
      <dgm:t>
        <a:bodyPr/>
        <a:lstStyle/>
        <a:p>
          <a:endParaRPr lang="en-US"/>
        </a:p>
      </dgm:t>
    </dgm:pt>
    <dgm:pt modelId="{2FD79C2F-4F47-4965-8A8F-4A70D213535D}" type="pres">
      <dgm:prSet presAssocID="{0D5AAE3E-8507-4602-B9D5-1D183C92B5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994EFC-8F51-43BE-9C30-F37EEEB2BDFD}" type="pres">
      <dgm:prSet presAssocID="{BC90F337-E0BB-4BC8-BB85-12DCA633D016}" presName="hierRoot1" presStyleCnt="0"/>
      <dgm:spPr/>
    </dgm:pt>
    <dgm:pt modelId="{9E3E794E-CD6D-45AE-8171-09359CE58A98}" type="pres">
      <dgm:prSet presAssocID="{BC90F337-E0BB-4BC8-BB85-12DCA633D016}" presName="composite" presStyleCnt="0"/>
      <dgm:spPr/>
    </dgm:pt>
    <dgm:pt modelId="{1D441271-518C-4C2D-ABA7-F7FD5D1BD84D}" type="pres">
      <dgm:prSet presAssocID="{BC90F337-E0BB-4BC8-BB85-12DCA633D016}" presName="background" presStyleLbl="node0" presStyleIdx="0" presStyleCnt="5"/>
      <dgm:spPr/>
    </dgm:pt>
    <dgm:pt modelId="{28F0A259-5117-4EE1-812C-59FE9F09F268}" type="pres">
      <dgm:prSet presAssocID="{BC90F337-E0BB-4BC8-BB85-12DCA633D016}" presName="text" presStyleLbl="fgAcc0" presStyleIdx="0" presStyleCnt="5">
        <dgm:presLayoutVars>
          <dgm:chPref val="3"/>
        </dgm:presLayoutVars>
      </dgm:prSet>
      <dgm:spPr/>
    </dgm:pt>
    <dgm:pt modelId="{1B922480-49F4-494C-A898-36928A39DD09}" type="pres">
      <dgm:prSet presAssocID="{BC90F337-E0BB-4BC8-BB85-12DCA633D016}" presName="hierChild2" presStyleCnt="0"/>
      <dgm:spPr/>
    </dgm:pt>
    <dgm:pt modelId="{A92EF8EB-80D6-4435-9FDB-9D716178B4F8}" type="pres">
      <dgm:prSet presAssocID="{06A44417-0BDB-4616-B9BC-0FAB1E8C1A6A}" presName="hierRoot1" presStyleCnt="0"/>
      <dgm:spPr/>
    </dgm:pt>
    <dgm:pt modelId="{A88DBFFF-24BD-4382-814E-1FBA66B9685A}" type="pres">
      <dgm:prSet presAssocID="{06A44417-0BDB-4616-B9BC-0FAB1E8C1A6A}" presName="composite" presStyleCnt="0"/>
      <dgm:spPr/>
    </dgm:pt>
    <dgm:pt modelId="{5108B445-1FE9-43D1-9232-95B5B88DB0FE}" type="pres">
      <dgm:prSet presAssocID="{06A44417-0BDB-4616-B9BC-0FAB1E8C1A6A}" presName="background" presStyleLbl="node0" presStyleIdx="1" presStyleCnt="5"/>
      <dgm:spPr/>
    </dgm:pt>
    <dgm:pt modelId="{A7BB02E2-14A9-453F-9847-B283916CCFDD}" type="pres">
      <dgm:prSet presAssocID="{06A44417-0BDB-4616-B9BC-0FAB1E8C1A6A}" presName="text" presStyleLbl="fgAcc0" presStyleIdx="1" presStyleCnt="5">
        <dgm:presLayoutVars>
          <dgm:chPref val="3"/>
        </dgm:presLayoutVars>
      </dgm:prSet>
      <dgm:spPr/>
    </dgm:pt>
    <dgm:pt modelId="{C6CB21AD-3964-44D5-A9F1-EACD4E7E074D}" type="pres">
      <dgm:prSet presAssocID="{06A44417-0BDB-4616-B9BC-0FAB1E8C1A6A}" presName="hierChild2" presStyleCnt="0"/>
      <dgm:spPr/>
    </dgm:pt>
    <dgm:pt modelId="{851DBDD1-ECFA-4807-9826-84E8D2806F1D}" type="pres">
      <dgm:prSet presAssocID="{20D37657-0777-4610-AEC0-512BEF964F5C}" presName="hierRoot1" presStyleCnt="0"/>
      <dgm:spPr/>
    </dgm:pt>
    <dgm:pt modelId="{5D3FF95C-0304-42EA-A5D2-F238C3F13988}" type="pres">
      <dgm:prSet presAssocID="{20D37657-0777-4610-AEC0-512BEF964F5C}" presName="composite" presStyleCnt="0"/>
      <dgm:spPr/>
    </dgm:pt>
    <dgm:pt modelId="{DEF18630-C2E7-4664-932F-356FD06EC5CA}" type="pres">
      <dgm:prSet presAssocID="{20D37657-0777-4610-AEC0-512BEF964F5C}" presName="background" presStyleLbl="node0" presStyleIdx="2" presStyleCnt="5"/>
      <dgm:spPr/>
    </dgm:pt>
    <dgm:pt modelId="{828A01AD-B6BA-4DE5-BE51-9E262C4289D1}" type="pres">
      <dgm:prSet presAssocID="{20D37657-0777-4610-AEC0-512BEF964F5C}" presName="text" presStyleLbl="fgAcc0" presStyleIdx="2" presStyleCnt="5">
        <dgm:presLayoutVars>
          <dgm:chPref val="3"/>
        </dgm:presLayoutVars>
      </dgm:prSet>
      <dgm:spPr/>
    </dgm:pt>
    <dgm:pt modelId="{D561172C-9B9A-4610-BD95-A3A42709F977}" type="pres">
      <dgm:prSet presAssocID="{20D37657-0777-4610-AEC0-512BEF964F5C}" presName="hierChild2" presStyleCnt="0"/>
      <dgm:spPr/>
    </dgm:pt>
    <dgm:pt modelId="{0A3A2712-40BB-414A-AF39-FB55D28F4BB8}" type="pres">
      <dgm:prSet presAssocID="{7173F313-E0F0-4A3A-81A3-8A81E97937E3}" presName="hierRoot1" presStyleCnt="0"/>
      <dgm:spPr/>
    </dgm:pt>
    <dgm:pt modelId="{251F0ADB-75E9-4F3A-92C5-AF9148DE1C21}" type="pres">
      <dgm:prSet presAssocID="{7173F313-E0F0-4A3A-81A3-8A81E97937E3}" presName="composite" presStyleCnt="0"/>
      <dgm:spPr/>
    </dgm:pt>
    <dgm:pt modelId="{CD05391A-25D3-4F46-80A2-8D0897D8FA03}" type="pres">
      <dgm:prSet presAssocID="{7173F313-E0F0-4A3A-81A3-8A81E97937E3}" presName="background" presStyleLbl="node0" presStyleIdx="3" presStyleCnt="5"/>
      <dgm:spPr/>
    </dgm:pt>
    <dgm:pt modelId="{E905D57F-DFC1-4340-8764-226D7AFABB7B}" type="pres">
      <dgm:prSet presAssocID="{7173F313-E0F0-4A3A-81A3-8A81E97937E3}" presName="text" presStyleLbl="fgAcc0" presStyleIdx="3" presStyleCnt="5">
        <dgm:presLayoutVars>
          <dgm:chPref val="3"/>
        </dgm:presLayoutVars>
      </dgm:prSet>
      <dgm:spPr/>
    </dgm:pt>
    <dgm:pt modelId="{2EDCA8C1-33E1-4DAA-A9AE-F35D098B7910}" type="pres">
      <dgm:prSet presAssocID="{7173F313-E0F0-4A3A-81A3-8A81E97937E3}" presName="hierChild2" presStyleCnt="0"/>
      <dgm:spPr/>
    </dgm:pt>
    <dgm:pt modelId="{7C3F88AD-4D60-4D8E-9BBC-20423C2D7A74}" type="pres">
      <dgm:prSet presAssocID="{A719AFD0-B59B-4CB9-8871-C27F6438112F}" presName="hierRoot1" presStyleCnt="0"/>
      <dgm:spPr/>
    </dgm:pt>
    <dgm:pt modelId="{D8D1D2A1-3FB8-442D-97DF-B073ADBB3239}" type="pres">
      <dgm:prSet presAssocID="{A719AFD0-B59B-4CB9-8871-C27F6438112F}" presName="composite" presStyleCnt="0"/>
      <dgm:spPr/>
    </dgm:pt>
    <dgm:pt modelId="{538407F4-B74E-40C8-810A-14EFC294DDAC}" type="pres">
      <dgm:prSet presAssocID="{A719AFD0-B59B-4CB9-8871-C27F6438112F}" presName="background" presStyleLbl="node0" presStyleIdx="4" presStyleCnt="5"/>
      <dgm:spPr/>
    </dgm:pt>
    <dgm:pt modelId="{3162315B-755C-45BD-91E5-C07A4485876F}" type="pres">
      <dgm:prSet presAssocID="{A719AFD0-B59B-4CB9-8871-C27F6438112F}" presName="text" presStyleLbl="fgAcc0" presStyleIdx="4" presStyleCnt="5">
        <dgm:presLayoutVars>
          <dgm:chPref val="3"/>
        </dgm:presLayoutVars>
      </dgm:prSet>
      <dgm:spPr/>
    </dgm:pt>
    <dgm:pt modelId="{6BBB0841-95EA-455E-A4C5-AB7A86E3077C}" type="pres">
      <dgm:prSet presAssocID="{A719AFD0-B59B-4CB9-8871-C27F6438112F}" presName="hierChild2" presStyleCnt="0"/>
      <dgm:spPr/>
    </dgm:pt>
  </dgm:ptLst>
  <dgm:cxnLst>
    <dgm:cxn modelId="{20AD1C5D-613D-4E50-BD12-A4E71C9AD9FE}" srcId="{0D5AAE3E-8507-4602-B9D5-1D183C92B5B2}" destId="{A719AFD0-B59B-4CB9-8871-C27F6438112F}" srcOrd="4" destOrd="0" parTransId="{9D0F60D8-1BFD-496D-8897-6758133A08C2}" sibTransId="{047EBC60-436C-420F-8A05-3C10C8381AF3}"/>
    <dgm:cxn modelId="{97B02E84-C24B-4905-933D-A12C2F8AC2CD}" srcId="{0D5AAE3E-8507-4602-B9D5-1D183C92B5B2}" destId="{BC90F337-E0BB-4BC8-BB85-12DCA633D016}" srcOrd="0" destOrd="0" parTransId="{7D4DFC86-6148-4A5D-B87C-A3490D7245AC}" sibTransId="{31B94DCE-316C-40FE-B659-8BA3F10DAF53}"/>
    <dgm:cxn modelId="{0A3B078C-8E18-4858-B56E-C7C278EC44AA}" type="presOf" srcId="{20D37657-0777-4610-AEC0-512BEF964F5C}" destId="{828A01AD-B6BA-4DE5-BE51-9E262C4289D1}" srcOrd="0" destOrd="0" presId="urn:microsoft.com/office/officeart/2005/8/layout/hierarchy1"/>
    <dgm:cxn modelId="{6C6CC790-23C4-48ED-B109-3D64174B37E7}" type="presOf" srcId="{A719AFD0-B59B-4CB9-8871-C27F6438112F}" destId="{3162315B-755C-45BD-91E5-C07A4485876F}" srcOrd="0" destOrd="0" presId="urn:microsoft.com/office/officeart/2005/8/layout/hierarchy1"/>
    <dgm:cxn modelId="{08FB1194-0A70-485A-A788-D3187FCD8319}" srcId="{0D5AAE3E-8507-4602-B9D5-1D183C92B5B2}" destId="{7173F313-E0F0-4A3A-81A3-8A81E97937E3}" srcOrd="3" destOrd="0" parTransId="{FA07CE19-D298-4F68-839D-CAA49FE63745}" sibTransId="{8DC4EEB0-ACFE-4D2C-97C8-3AD678CBCB6C}"/>
    <dgm:cxn modelId="{9439BC96-2BD5-40E2-9FA9-80661162EBD9}" type="presOf" srcId="{BC90F337-E0BB-4BC8-BB85-12DCA633D016}" destId="{28F0A259-5117-4EE1-812C-59FE9F09F268}" srcOrd="0" destOrd="0" presId="urn:microsoft.com/office/officeart/2005/8/layout/hierarchy1"/>
    <dgm:cxn modelId="{54DC76B7-E504-411E-81DF-35760703CAE6}" type="presOf" srcId="{7173F313-E0F0-4A3A-81A3-8A81E97937E3}" destId="{E905D57F-DFC1-4340-8764-226D7AFABB7B}" srcOrd="0" destOrd="0" presId="urn:microsoft.com/office/officeart/2005/8/layout/hierarchy1"/>
    <dgm:cxn modelId="{43E79BD9-F417-4C35-AFF9-665D357C64D7}" srcId="{0D5AAE3E-8507-4602-B9D5-1D183C92B5B2}" destId="{20D37657-0777-4610-AEC0-512BEF964F5C}" srcOrd="2" destOrd="0" parTransId="{EBB4695C-095A-4A1C-A2BA-4D86F4A3256E}" sibTransId="{4AE61A30-FB74-42BD-8E47-163C6D0FBA13}"/>
    <dgm:cxn modelId="{FDB630DE-D4D1-4A5E-ACFA-9F7EE71FF086}" type="presOf" srcId="{0D5AAE3E-8507-4602-B9D5-1D183C92B5B2}" destId="{2FD79C2F-4F47-4965-8A8F-4A70D213535D}" srcOrd="0" destOrd="0" presId="urn:microsoft.com/office/officeart/2005/8/layout/hierarchy1"/>
    <dgm:cxn modelId="{98ABADE7-CE41-4FD8-8C44-E8D0D26E7A32}" srcId="{0D5AAE3E-8507-4602-B9D5-1D183C92B5B2}" destId="{06A44417-0BDB-4616-B9BC-0FAB1E8C1A6A}" srcOrd="1" destOrd="0" parTransId="{11270CF7-6DD9-40B7-A3C9-A55D3EF61C3C}" sibTransId="{B23231EF-4F9D-46E9-98CE-4EBE3CC0AF83}"/>
    <dgm:cxn modelId="{6CE7FFE8-29FD-49AE-B1D1-743063BE63D5}" type="presOf" srcId="{06A44417-0BDB-4616-B9BC-0FAB1E8C1A6A}" destId="{A7BB02E2-14A9-453F-9847-B283916CCFDD}" srcOrd="0" destOrd="0" presId="urn:microsoft.com/office/officeart/2005/8/layout/hierarchy1"/>
    <dgm:cxn modelId="{5D1346B6-A0A2-47C3-B98F-210414C82711}" type="presParOf" srcId="{2FD79C2F-4F47-4965-8A8F-4A70D213535D}" destId="{54994EFC-8F51-43BE-9C30-F37EEEB2BDFD}" srcOrd="0" destOrd="0" presId="urn:microsoft.com/office/officeart/2005/8/layout/hierarchy1"/>
    <dgm:cxn modelId="{51946ACF-26D8-462D-93F9-E68354906187}" type="presParOf" srcId="{54994EFC-8F51-43BE-9C30-F37EEEB2BDFD}" destId="{9E3E794E-CD6D-45AE-8171-09359CE58A98}" srcOrd="0" destOrd="0" presId="urn:microsoft.com/office/officeart/2005/8/layout/hierarchy1"/>
    <dgm:cxn modelId="{FF2BBC21-4A2E-4329-B54B-D6F43987C629}" type="presParOf" srcId="{9E3E794E-CD6D-45AE-8171-09359CE58A98}" destId="{1D441271-518C-4C2D-ABA7-F7FD5D1BD84D}" srcOrd="0" destOrd="0" presId="urn:microsoft.com/office/officeart/2005/8/layout/hierarchy1"/>
    <dgm:cxn modelId="{D1469974-1153-49B1-9420-CEAA75CBA633}" type="presParOf" srcId="{9E3E794E-CD6D-45AE-8171-09359CE58A98}" destId="{28F0A259-5117-4EE1-812C-59FE9F09F268}" srcOrd="1" destOrd="0" presId="urn:microsoft.com/office/officeart/2005/8/layout/hierarchy1"/>
    <dgm:cxn modelId="{4342792F-4985-4D30-80A1-545D211276E5}" type="presParOf" srcId="{54994EFC-8F51-43BE-9C30-F37EEEB2BDFD}" destId="{1B922480-49F4-494C-A898-36928A39DD09}" srcOrd="1" destOrd="0" presId="urn:microsoft.com/office/officeart/2005/8/layout/hierarchy1"/>
    <dgm:cxn modelId="{43443ECE-776A-4A12-99EF-3E307671C8C0}" type="presParOf" srcId="{2FD79C2F-4F47-4965-8A8F-4A70D213535D}" destId="{A92EF8EB-80D6-4435-9FDB-9D716178B4F8}" srcOrd="1" destOrd="0" presId="urn:microsoft.com/office/officeart/2005/8/layout/hierarchy1"/>
    <dgm:cxn modelId="{5FC37DAC-B652-4A07-9473-0BF4F0D03105}" type="presParOf" srcId="{A92EF8EB-80D6-4435-9FDB-9D716178B4F8}" destId="{A88DBFFF-24BD-4382-814E-1FBA66B9685A}" srcOrd="0" destOrd="0" presId="urn:microsoft.com/office/officeart/2005/8/layout/hierarchy1"/>
    <dgm:cxn modelId="{49B71729-65C1-49FC-8D66-33EB17AF299C}" type="presParOf" srcId="{A88DBFFF-24BD-4382-814E-1FBA66B9685A}" destId="{5108B445-1FE9-43D1-9232-95B5B88DB0FE}" srcOrd="0" destOrd="0" presId="urn:microsoft.com/office/officeart/2005/8/layout/hierarchy1"/>
    <dgm:cxn modelId="{789C6DBE-148A-4877-9638-74CD76115FF6}" type="presParOf" srcId="{A88DBFFF-24BD-4382-814E-1FBA66B9685A}" destId="{A7BB02E2-14A9-453F-9847-B283916CCFDD}" srcOrd="1" destOrd="0" presId="urn:microsoft.com/office/officeart/2005/8/layout/hierarchy1"/>
    <dgm:cxn modelId="{819481BA-0634-4A29-BF45-B97238044670}" type="presParOf" srcId="{A92EF8EB-80D6-4435-9FDB-9D716178B4F8}" destId="{C6CB21AD-3964-44D5-A9F1-EACD4E7E074D}" srcOrd="1" destOrd="0" presId="urn:microsoft.com/office/officeart/2005/8/layout/hierarchy1"/>
    <dgm:cxn modelId="{572B17CA-013E-4914-9A7E-325EBE4214FC}" type="presParOf" srcId="{2FD79C2F-4F47-4965-8A8F-4A70D213535D}" destId="{851DBDD1-ECFA-4807-9826-84E8D2806F1D}" srcOrd="2" destOrd="0" presId="urn:microsoft.com/office/officeart/2005/8/layout/hierarchy1"/>
    <dgm:cxn modelId="{B66F5D7E-FAAD-4D5F-AE41-69346946DC39}" type="presParOf" srcId="{851DBDD1-ECFA-4807-9826-84E8D2806F1D}" destId="{5D3FF95C-0304-42EA-A5D2-F238C3F13988}" srcOrd="0" destOrd="0" presId="urn:microsoft.com/office/officeart/2005/8/layout/hierarchy1"/>
    <dgm:cxn modelId="{438A85DA-F91E-498E-B724-E30E036A71E6}" type="presParOf" srcId="{5D3FF95C-0304-42EA-A5D2-F238C3F13988}" destId="{DEF18630-C2E7-4664-932F-356FD06EC5CA}" srcOrd="0" destOrd="0" presId="urn:microsoft.com/office/officeart/2005/8/layout/hierarchy1"/>
    <dgm:cxn modelId="{CD305264-66C2-441F-8882-DDEFEF675A2E}" type="presParOf" srcId="{5D3FF95C-0304-42EA-A5D2-F238C3F13988}" destId="{828A01AD-B6BA-4DE5-BE51-9E262C4289D1}" srcOrd="1" destOrd="0" presId="urn:microsoft.com/office/officeart/2005/8/layout/hierarchy1"/>
    <dgm:cxn modelId="{37A4942F-5552-4B4F-A5B6-DA9F069B9105}" type="presParOf" srcId="{851DBDD1-ECFA-4807-9826-84E8D2806F1D}" destId="{D561172C-9B9A-4610-BD95-A3A42709F977}" srcOrd="1" destOrd="0" presId="urn:microsoft.com/office/officeart/2005/8/layout/hierarchy1"/>
    <dgm:cxn modelId="{762BC9E7-AC98-42DA-B18E-F6FA5745974A}" type="presParOf" srcId="{2FD79C2F-4F47-4965-8A8F-4A70D213535D}" destId="{0A3A2712-40BB-414A-AF39-FB55D28F4BB8}" srcOrd="3" destOrd="0" presId="urn:microsoft.com/office/officeart/2005/8/layout/hierarchy1"/>
    <dgm:cxn modelId="{D6576A85-864E-4CD6-9E33-E2A9DC2D0D45}" type="presParOf" srcId="{0A3A2712-40BB-414A-AF39-FB55D28F4BB8}" destId="{251F0ADB-75E9-4F3A-92C5-AF9148DE1C21}" srcOrd="0" destOrd="0" presId="urn:microsoft.com/office/officeart/2005/8/layout/hierarchy1"/>
    <dgm:cxn modelId="{8867B5E3-EFED-4A7C-BC14-02194690E74C}" type="presParOf" srcId="{251F0ADB-75E9-4F3A-92C5-AF9148DE1C21}" destId="{CD05391A-25D3-4F46-80A2-8D0897D8FA03}" srcOrd="0" destOrd="0" presId="urn:microsoft.com/office/officeart/2005/8/layout/hierarchy1"/>
    <dgm:cxn modelId="{B5DB5494-E067-4080-9C42-6172A10203A4}" type="presParOf" srcId="{251F0ADB-75E9-4F3A-92C5-AF9148DE1C21}" destId="{E905D57F-DFC1-4340-8764-226D7AFABB7B}" srcOrd="1" destOrd="0" presId="urn:microsoft.com/office/officeart/2005/8/layout/hierarchy1"/>
    <dgm:cxn modelId="{707D8250-3068-47CA-AEE3-27265A1282CB}" type="presParOf" srcId="{0A3A2712-40BB-414A-AF39-FB55D28F4BB8}" destId="{2EDCA8C1-33E1-4DAA-A9AE-F35D098B7910}" srcOrd="1" destOrd="0" presId="urn:microsoft.com/office/officeart/2005/8/layout/hierarchy1"/>
    <dgm:cxn modelId="{50B6C366-7FB5-4A40-87A1-34B65893E22D}" type="presParOf" srcId="{2FD79C2F-4F47-4965-8A8F-4A70D213535D}" destId="{7C3F88AD-4D60-4D8E-9BBC-20423C2D7A74}" srcOrd="4" destOrd="0" presId="urn:microsoft.com/office/officeart/2005/8/layout/hierarchy1"/>
    <dgm:cxn modelId="{5E548711-10F0-4470-909B-F04D75E210E3}" type="presParOf" srcId="{7C3F88AD-4D60-4D8E-9BBC-20423C2D7A74}" destId="{D8D1D2A1-3FB8-442D-97DF-B073ADBB3239}" srcOrd="0" destOrd="0" presId="urn:microsoft.com/office/officeart/2005/8/layout/hierarchy1"/>
    <dgm:cxn modelId="{5483D83C-3F6B-416A-907D-F0BCBCA1CB98}" type="presParOf" srcId="{D8D1D2A1-3FB8-442D-97DF-B073ADBB3239}" destId="{538407F4-B74E-40C8-810A-14EFC294DDAC}" srcOrd="0" destOrd="0" presId="urn:microsoft.com/office/officeart/2005/8/layout/hierarchy1"/>
    <dgm:cxn modelId="{1CA75C7E-80EA-4013-BD3C-153F7EC7A70C}" type="presParOf" srcId="{D8D1D2A1-3FB8-442D-97DF-B073ADBB3239}" destId="{3162315B-755C-45BD-91E5-C07A4485876F}" srcOrd="1" destOrd="0" presId="urn:microsoft.com/office/officeart/2005/8/layout/hierarchy1"/>
    <dgm:cxn modelId="{3D86FFFD-946E-48A3-A4FB-6120FF6A7C1E}" type="presParOf" srcId="{7C3F88AD-4D60-4D8E-9BBC-20423C2D7A74}" destId="{6BBB0841-95EA-455E-A4C5-AB7A86E307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224C8-8E58-4AFD-99BA-E2648CEB32B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F33395-078E-4732-94C6-540EA4941603}">
      <dgm:prSet/>
      <dgm:spPr/>
      <dgm:t>
        <a:bodyPr/>
        <a:lstStyle/>
        <a:p>
          <a:r>
            <a:rPr lang="en-US" b="1"/>
            <a:t>43%</a:t>
          </a:r>
          <a:r>
            <a:rPr lang="en-US"/>
            <a:t> of all cyberattacks target small businesses </a:t>
          </a:r>
          <a:r>
            <a:rPr lang="en-US" i="1"/>
            <a:t>(Upside Business Tech)</a:t>
          </a:r>
          <a:endParaRPr lang="en-US"/>
        </a:p>
      </dgm:t>
    </dgm:pt>
    <dgm:pt modelId="{21395CE7-841D-43B9-8C4B-AC564E61C71C}" type="parTrans" cxnId="{88A31C05-BB45-4A5F-8CB1-EC2BFE1C9BEF}">
      <dgm:prSet/>
      <dgm:spPr/>
      <dgm:t>
        <a:bodyPr/>
        <a:lstStyle/>
        <a:p>
          <a:endParaRPr lang="en-US"/>
        </a:p>
      </dgm:t>
    </dgm:pt>
    <dgm:pt modelId="{53C4AB35-6032-4AFB-9DD1-929A8555E08E}" type="sibTrans" cxnId="{88A31C05-BB45-4A5F-8CB1-EC2BFE1C9BEF}">
      <dgm:prSet/>
      <dgm:spPr/>
      <dgm:t>
        <a:bodyPr/>
        <a:lstStyle/>
        <a:p>
          <a:endParaRPr lang="en-US"/>
        </a:p>
      </dgm:t>
    </dgm:pt>
    <dgm:pt modelId="{318E044D-1479-493A-B2B7-20CB3D3092DC}">
      <dgm:prSet/>
      <dgm:spPr/>
      <dgm:t>
        <a:bodyPr/>
        <a:lstStyle/>
        <a:p>
          <a:r>
            <a:rPr lang="en-US" b="1"/>
            <a:t>94%</a:t>
          </a:r>
          <a:r>
            <a:rPr lang="en-US"/>
            <a:t> of SMBs report at least one cyberattack in recent years</a:t>
          </a:r>
        </a:p>
      </dgm:t>
    </dgm:pt>
    <dgm:pt modelId="{43A51F2C-C45F-49BF-87AB-8BE110270A20}" type="parTrans" cxnId="{58F4634E-A231-495F-8094-05E79552B585}">
      <dgm:prSet/>
      <dgm:spPr/>
      <dgm:t>
        <a:bodyPr/>
        <a:lstStyle/>
        <a:p>
          <a:endParaRPr lang="en-US"/>
        </a:p>
      </dgm:t>
    </dgm:pt>
    <dgm:pt modelId="{8EF0E9F3-EEC6-4FE1-BE77-2CFA3B48ECF1}" type="sibTrans" cxnId="{58F4634E-A231-495F-8094-05E79552B585}">
      <dgm:prSet/>
      <dgm:spPr/>
      <dgm:t>
        <a:bodyPr/>
        <a:lstStyle/>
        <a:p>
          <a:endParaRPr lang="en-US"/>
        </a:p>
      </dgm:t>
    </dgm:pt>
    <dgm:pt modelId="{B0C1DF79-96A6-4E8B-B8AF-F1FB6F75CDDD}">
      <dgm:prSet/>
      <dgm:spPr/>
      <dgm:t>
        <a:bodyPr/>
        <a:lstStyle/>
        <a:p>
          <a:r>
            <a:rPr lang="en-US" b="1"/>
            <a:t>60%</a:t>
          </a:r>
          <a:r>
            <a:rPr lang="en-US"/>
            <a:t> of small businesses say cyber threats are a top concern </a:t>
          </a:r>
          <a:r>
            <a:rPr lang="en-US" i="1"/>
            <a:t>(MetLife &amp; U.S. Chamber, 2024)</a:t>
          </a:r>
          <a:endParaRPr lang="en-US"/>
        </a:p>
      </dgm:t>
    </dgm:pt>
    <dgm:pt modelId="{9A28167B-8406-4BAC-A06B-AE6DC3BCE08B}" type="parTrans" cxnId="{9167E7C3-E998-4FFF-877D-F65EC4695ABF}">
      <dgm:prSet/>
      <dgm:spPr/>
      <dgm:t>
        <a:bodyPr/>
        <a:lstStyle/>
        <a:p>
          <a:endParaRPr lang="en-US"/>
        </a:p>
      </dgm:t>
    </dgm:pt>
    <dgm:pt modelId="{6E15FC24-4F64-4163-B7C2-443ED99B91BB}" type="sibTrans" cxnId="{9167E7C3-E998-4FFF-877D-F65EC4695ABF}">
      <dgm:prSet/>
      <dgm:spPr/>
      <dgm:t>
        <a:bodyPr/>
        <a:lstStyle/>
        <a:p>
          <a:endParaRPr lang="en-US"/>
        </a:p>
      </dgm:t>
    </dgm:pt>
    <dgm:pt modelId="{061B9C5F-21C3-4C86-9C8C-582A5086FA36}">
      <dgm:prSet/>
      <dgm:spPr/>
      <dgm:t>
        <a:bodyPr/>
        <a:lstStyle/>
        <a:p>
          <a:r>
            <a:rPr lang="en-US" b="1"/>
            <a:t>$16B</a:t>
          </a:r>
          <a:r>
            <a:rPr lang="en-US"/>
            <a:t> in U.S. cybercrime losses reported to the FBI’s IC3 in 2024</a:t>
          </a:r>
        </a:p>
      </dgm:t>
    </dgm:pt>
    <dgm:pt modelId="{4A007FA0-C646-491E-A24C-9F548FB9FFC7}" type="parTrans" cxnId="{ACEB158D-0BF0-48CD-8F3C-35389A6B2F51}">
      <dgm:prSet/>
      <dgm:spPr/>
      <dgm:t>
        <a:bodyPr/>
        <a:lstStyle/>
        <a:p>
          <a:endParaRPr lang="en-US"/>
        </a:p>
      </dgm:t>
    </dgm:pt>
    <dgm:pt modelId="{93C2028A-2EE9-473D-B6CE-BF5C4F37F849}" type="sibTrans" cxnId="{ACEB158D-0BF0-48CD-8F3C-35389A6B2F51}">
      <dgm:prSet/>
      <dgm:spPr/>
      <dgm:t>
        <a:bodyPr/>
        <a:lstStyle/>
        <a:p>
          <a:endParaRPr lang="en-US"/>
        </a:p>
      </dgm:t>
    </dgm:pt>
    <dgm:pt modelId="{8B63ED2C-FFB0-45B6-8935-4701E0FCDD47}">
      <dgm:prSet/>
      <dgm:spPr/>
      <dgm:t>
        <a:bodyPr/>
        <a:lstStyle/>
        <a:p>
          <a:r>
            <a:rPr lang="en-US" b="1"/>
            <a:t>80%</a:t>
          </a:r>
          <a:r>
            <a:rPr lang="en-US"/>
            <a:t> of ransomware victims say they paid — but many never fully recovered</a:t>
          </a:r>
        </a:p>
      </dgm:t>
    </dgm:pt>
    <dgm:pt modelId="{91E5961C-EF90-4320-BA91-C3AD6553940C}" type="parTrans" cxnId="{46E559AA-AE6A-44CA-B1E8-4EE3B7447787}">
      <dgm:prSet/>
      <dgm:spPr/>
      <dgm:t>
        <a:bodyPr/>
        <a:lstStyle/>
        <a:p>
          <a:endParaRPr lang="en-US"/>
        </a:p>
      </dgm:t>
    </dgm:pt>
    <dgm:pt modelId="{92F5B8B7-D9AE-4E98-95D2-A7C6CAD6BD26}" type="sibTrans" cxnId="{46E559AA-AE6A-44CA-B1E8-4EE3B7447787}">
      <dgm:prSet/>
      <dgm:spPr/>
      <dgm:t>
        <a:bodyPr/>
        <a:lstStyle/>
        <a:p>
          <a:endParaRPr lang="en-US"/>
        </a:p>
      </dgm:t>
    </dgm:pt>
    <dgm:pt modelId="{3CFD40E7-7BDE-4C35-A94E-DDC87BC1E991}" type="pres">
      <dgm:prSet presAssocID="{D61224C8-8E58-4AFD-99BA-E2648CEB32B4}" presName="linear" presStyleCnt="0">
        <dgm:presLayoutVars>
          <dgm:animLvl val="lvl"/>
          <dgm:resizeHandles val="exact"/>
        </dgm:presLayoutVars>
      </dgm:prSet>
      <dgm:spPr/>
    </dgm:pt>
    <dgm:pt modelId="{D596DB77-25C1-4C9F-90DC-5036752C7956}" type="pres">
      <dgm:prSet presAssocID="{6BF33395-078E-4732-94C6-540EA494160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C88BEEE-8295-4F2A-B0C9-E41156D056B6}" type="pres">
      <dgm:prSet presAssocID="{53C4AB35-6032-4AFB-9DD1-929A8555E08E}" presName="spacer" presStyleCnt="0"/>
      <dgm:spPr/>
    </dgm:pt>
    <dgm:pt modelId="{1AC3CA09-04B2-4EDD-BC36-70BF4066991A}" type="pres">
      <dgm:prSet presAssocID="{318E044D-1479-493A-B2B7-20CB3D3092D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5E55E7B-1E23-4C0E-82C4-0489C75A78B0}" type="pres">
      <dgm:prSet presAssocID="{8EF0E9F3-EEC6-4FE1-BE77-2CFA3B48ECF1}" presName="spacer" presStyleCnt="0"/>
      <dgm:spPr/>
    </dgm:pt>
    <dgm:pt modelId="{2DD66250-D3B5-4E4F-8727-2CEAF245ACE1}" type="pres">
      <dgm:prSet presAssocID="{B0C1DF79-96A6-4E8B-B8AF-F1FB6F75CDD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0B5FE37-739D-47F0-8A02-4DFCF85D513C}" type="pres">
      <dgm:prSet presAssocID="{6E15FC24-4F64-4163-B7C2-443ED99B91BB}" presName="spacer" presStyleCnt="0"/>
      <dgm:spPr/>
    </dgm:pt>
    <dgm:pt modelId="{281BFE88-B27F-43CB-818E-300FB17F7B74}" type="pres">
      <dgm:prSet presAssocID="{061B9C5F-21C3-4C86-9C8C-582A5086FA3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2C8BF5-268E-48FE-B38D-6ABAA0AC8E04}" type="pres">
      <dgm:prSet presAssocID="{93C2028A-2EE9-473D-B6CE-BF5C4F37F849}" presName="spacer" presStyleCnt="0"/>
      <dgm:spPr/>
    </dgm:pt>
    <dgm:pt modelId="{C6517E00-38DC-434D-9701-4D642573AFCF}" type="pres">
      <dgm:prSet presAssocID="{8B63ED2C-FFB0-45B6-8935-4701E0FCDD4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8A31C05-BB45-4A5F-8CB1-EC2BFE1C9BEF}" srcId="{D61224C8-8E58-4AFD-99BA-E2648CEB32B4}" destId="{6BF33395-078E-4732-94C6-540EA4941603}" srcOrd="0" destOrd="0" parTransId="{21395CE7-841D-43B9-8C4B-AC564E61C71C}" sibTransId="{53C4AB35-6032-4AFB-9DD1-929A8555E08E}"/>
    <dgm:cxn modelId="{8CC6443F-B30C-4821-8AD4-EAFD7018AD9A}" type="presOf" srcId="{6BF33395-078E-4732-94C6-540EA4941603}" destId="{D596DB77-25C1-4C9F-90DC-5036752C7956}" srcOrd="0" destOrd="0" presId="urn:microsoft.com/office/officeart/2005/8/layout/vList2"/>
    <dgm:cxn modelId="{572E2F5B-C5AA-4F22-A76C-0F97FF194A30}" type="presOf" srcId="{318E044D-1479-493A-B2B7-20CB3D3092DC}" destId="{1AC3CA09-04B2-4EDD-BC36-70BF4066991A}" srcOrd="0" destOrd="0" presId="urn:microsoft.com/office/officeart/2005/8/layout/vList2"/>
    <dgm:cxn modelId="{58F4634E-A231-495F-8094-05E79552B585}" srcId="{D61224C8-8E58-4AFD-99BA-E2648CEB32B4}" destId="{318E044D-1479-493A-B2B7-20CB3D3092DC}" srcOrd="1" destOrd="0" parTransId="{43A51F2C-C45F-49BF-87AB-8BE110270A20}" sibTransId="{8EF0E9F3-EEC6-4FE1-BE77-2CFA3B48ECF1}"/>
    <dgm:cxn modelId="{2C685E7E-27B1-41A3-B108-53A01601107E}" type="presOf" srcId="{D61224C8-8E58-4AFD-99BA-E2648CEB32B4}" destId="{3CFD40E7-7BDE-4C35-A94E-DDC87BC1E991}" srcOrd="0" destOrd="0" presId="urn:microsoft.com/office/officeart/2005/8/layout/vList2"/>
    <dgm:cxn modelId="{ACEB158D-0BF0-48CD-8F3C-35389A6B2F51}" srcId="{D61224C8-8E58-4AFD-99BA-E2648CEB32B4}" destId="{061B9C5F-21C3-4C86-9C8C-582A5086FA36}" srcOrd="3" destOrd="0" parTransId="{4A007FA0-C646-491E-A24C-9F548FB9FFC7}" sibTransId="{93C2028A-2EE9-473D-B6CE-BF5C4F37F849}"/>
    <dgm:cxn modelId="{46E559AA-AE6A-44CA-B1E8-4EE3B7447787}" srcId="{D61224C8-8E58-4AFD-99BA-E2648CEB32B4}" destId="{8B63ED2C-FFB0-45B6-8935-4701E0FCDD47}" srcOrd="4" destOrd="0" parTransId="{91E5961C-EF90-4320-BA91-C3AD6553940C}" sibTransId="{92F5B8B7-D9AE-4E98-95D2-A7C6CAD6BD26}"/>
    <dgm:cxn modelId="{9167E7C3-E998-4FFF-877D-F65EC4695ABF}" srcId="{D61224C8-8E58-4AFD-99BA-E2648CEB32B4}" destId="{B0C1DF79-96A6-4E8B-B8AF-F1FB6F75CDDD}" srcOrd="2" destOrd="0" parTransId="{9A28167B-8406-4BAC-A06B-AE6DC3BCE08B}" sibTransId="{6E15FC24-4F64-4163-B7C2-443ED99B91BB}"/>
    <dgm:cxn modelId="{743413D4-EB90-4FDA-8006-C637C899D539}" type="presOf" srcId="{061B9C5F-21C3-4C86-9C8C-582A5086FA36}" destId="{281BFE88-B27F-43CB-818E-300FB17F7B74}" srcOrd="0" destOrd="0" presId="urn:microsoft.com/office/officeart/2005/8/layout/vList2"/>
    <dgm:cxn modelId="{0CABB3DE-015A-4E36-8248-4F9FCDA10303}" type="presOf" srcId="{8B63ED2C-FFB0-45B6-8935-4701E0FCDD47}" destId="{C6517E00-38DC-434D-9701-4D642573AFCF}" srcOrd="0" destOrd="0" presId="urn:microsoft.com/office/officeart/2005/8/layout/vList2"/>
    <dgm:cxn modelId="{517844F6-43AB-4071-819E-930D5CD2EE45}" type="presOf" srcId="{B0C1DF79-96A6-4E8B-B8AF-F1FB6F75CDDD}" destId="{2DD66250-D3B5-4E4F-8727-2CEAF245ACE1}" srcOrd="0" destOrd="0" presId="urn:microsoft.com/office/officeart/2005/8/layout/vList2"/>
    <dgm:cxn modelId="{C7E70365-614D-4A60-9885-830CC928072F}" type="presParOf" srcId="{3CFD40E7-7BDE-4C35-A94E-DDC87BC1E991}" destId="{D596DB77-25C1-4C9F-90DC-5036752C7956}" srcOrd="0" destOrd="0" presId="urn:microsoft.com/office/officeart/2005/8/layout/vList2"/>
    <dgm:cxn modelId="{BBBCAD8D-B72A-41AE-BAA2-8A61BD79BB0C}" type="presParOf" srcId="{3CFD40E7-7BDE-4C35-A94E-DDC87BC1E991}" destId="{2C88BEEE-8295-4F2A-B0C9-E41156D056B6}" srcOrd="1" destOrd="0" presId="urn:microsoft.com/office/officeart/2005/8/layout/vList2"/>
    <dgm:cxn modelId="{F37DED8E-DC96-4B36-83E0-7997D88F2EDD}" type="presParOf" srcId="{3CFD40E7-7BDE-4C35-A94E-DDC87BC1E991}" destId="{1AC3CA09-04B2-4EDD-BC36-70BF4066991A}" srcOrd="2" destOrd="0" presId="urn:microsoft.com/office/officeart/2005/8/layout/vList2"/>
    <dgm:cxn modelId="{A1DCFA05-6A1F-42F1-9982-576F632AA60F}" type="presParOf" srcId="{3CFD40E7-7BDE-4C35-A94E-DDC87BC1E991}" destId="{B5E55E7B-1E23-4C0E-82C4-0489C75A78B0}" srcOrd="3" destOrd="0" presId="urn:microsoft.com/office/officeart/2005/8/layout/vList2"/>
    <dgm:cxn modelId="{1B1CA75A-2C8F-40BD-A422-334D82B8689F}" type="presParOf" srcId="{3CFD40E7-7BDE-4C35-A94E-DDC87BC1E991}" destId="{2DD66250-D3B5-4E4F-8727-2CEAF245ACE1}" srcOrd="4" destOrd="0" presId="urn:microsoft.com/office/officeart/2005/8/layout/vList2"/>
    <dgm:cxn modelId="{ED21E5D3-240C-41C4-9214-E617E998FDAA}" type="presParOf" srcId="{3CFD40E7-7BDE-4C35-A94E-DDC87BC1E991}" destId="{F0B5FE37-739D-47F0-8A02-4DFCF85D513C}" srcOrd="5" destOrd="0" presId="urn:microsoft.com/office/officeart/2005/8/layout/vList2"/>
    <dgm:cxn modelId="{579305BF-1B41-4B9A-BDD7-062F142D79E5}" type="presParOf" srcId="{3CFD40E7-7BDE-4C35-A94E-DDC87BC1E991}" destId="{281BFE88-B27F-43CB-818E-300FB17F7B74}" srcOrd="6" destOrd="0" presId="urn:microsoft.com/office/officeart/2005/8/layout/vList2"/>
    <dgm:cxn modelId="{1317E269-BF20-4438-AABC-295B8D80128D}" type="presParOf" srcId="{3CFD40E7-7BDE-4C35-A94E-DDC87BC1E991}" destId="{3F2C8BF5-268E-48FE-B38D-6ABAA0AC8E04}" srcOrd="7" destOrd="0" presId="urn:microsoft.com/office/officeart/2005/8/layout/vList2"/>
    <dgm:cxn modelId="{C6A1F2F6-93E4-4547-8CBC-A70E4D0B3213}" type="presParOf" srcId="{3CFD40E7-7BDE-4C35-A94E-DDC87BC1E991}" destId="{C6517E00-38DC-434D-9701-4D642573AF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C10AB-D3FF-4056-8038-6C9F7DE2448B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57363B-5264-4559-9107-BE9F8FBD88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1,900 </a:t>
          </a:r>
          <a:r>
            <a:rPr lang="en-US" dirty="0"/>
            <a:t>Small business cyberattacks</a:t>
          </a:r>
        </a:p>
      </dgm:t>
    </dgm:pt>
    <dgm:pt modelId="{48775C62-6E46-4356-9211-270913B58E88}" type="parTrans" cxnId="{27A24788-6D11-45E2-9970-06EA59CBBA4C}">
      <dgm:prSet/>
      <dgm:spPr/>
      <dgm:t>
        <a:bodyPr/>
        <a:lstStyle/>
        <a:p>
          <a:endParaRPr lang="en-US"/>
        </a:p>
      </dgm:t>
    </dgm:pt>
    <dgm:pt modelId="{A0DFA943-53B0-4EFA-A2A4-1693992C142D}" type="sibTrans" cxnId="{27A24788-6D11-45E2-9970-06EA59CBBA4C}">
      <dgm:prSet/>
      <dgm:spPr/>
      <dgm:t>
        <a:bodyPr/>
        <a:lstStyle/>
        <a:p>
          <a:endParaRPr lang="en-US"/>
        </a:p>
      </dgm:t>
    </dgm:pt>
    <dgm:pt modelId="{2D04DAC4-0C7C-48D3-8179-DAD3132175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28%</a:t>
          </a:r>
          <a:r>
            <a:rPr lang="en-US" dirty="0"/>
            <a:t> of reported data breaches involved small businesses</a:t>
          </a:r>
        </a:p>
      </dgm:t>
    </dgm:pt>
    <dgm:pt modelId="{1E5F4772-2335-4B20-9D2E-7C6AF683C9F8}" type="parTrans" cxnId="{673E917A-7FA3-4CD3-A428-82D7A84B1E1F}">
      <dgm:prSet/>
      <dgm:spPr/>
      <dgm:t>
        <a:bodyPr/>
        <a:lstStyle/>
        <a:p>
          <a:endParaRPr lang="en-US"/>
        </a:p>
      </dgm:t>
    </dgm:pt>
    <dgm:pt modelId="{1D566039-EEE6-4CB3-8821-9706F28CE62E}" type="sibTrans" cxnId="{673E917A-7FA3-4CD3-A428-82D7A84B1E1F}">
      <dgm:prSet/>
      <dgm:spPr/>
      <dgm:t>
        <a:bodyPr/>
        <a:lstStyle/>
        <a:p>
          <a:endParaRPr lang="en-US"/>
        </a:p>
      </dgm:t>
    </dgm:pt>
    <dgm:pt modelId="{34E3ACC6-E6C2-4388-A085-6EB486AC01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$31M </a:t>
          </a:r>
          <a:r>
            <a:rPr lang="en-US" dirty="0"/>
            <a:t>lost to cybercrime </a:t>
          </a:r>
        </a:p>
      </dgm:t>
    </dgm:pt>
    <dgm:pt modelId="{1416E54B-847B-42BC-AB4D-04D4129363CD}" type="parTrans" cxnId="{67B384FA-7822-4E76-A72D-9CD8434653E8}">
      <dgm:prSet/>
      <dgm:spPr/>
      <dgm:t>
        <a:bodyPr/>
        <a:lstStyle/>
        <a:p>
          <a:endParaRPr lang="en-US"/>
        </a:p>
      </dgm:t>
    </dgm:pt>
    <dgm:pt modelId="{AB15FE38-FA81-4B19-8924-7B347A77AA98}" type="sibTrans" cxnId="{67B384FA-7822-4E76-A72D-9CD8434653E8}">
      <dgm:prSet/>
      <dgm:spPr/>
      <dgm:t>
        <a:bodyPr/>
        <a:lstStyle/>
        <a:p>
          <a:endParaRPr lang="en-US"/>
        </a:p>
      </dgm:t>
    </dgm:pt>
    <dgm:pt modelId="{E8CFC207-9DDB-4BBF-8A6D-3096B7BF4786}" type="pres">
      <dgm:prSet presAssocID="{77EC10AB-D3FF-4056-8038-6C9F7DE2448B}" presName="root" presStyleCnt="0">
        <dgm:presLayoutVars>
          <dgm:dir/>
          <dgm:resizeHandles val="exact"/>
        </dgm:presLayoutVars>
      </dgm:prSet>
      <dgm:spPr/>
    </dgm:pt>
    <dgm:pt modelId="{8F05DFD4-47C0-4BCF-B090-15CE1F275EB6}" type="pres">
      <dgm:prSet presAssocID="{AE57363B-5264-4559-9107-BE9F8FBD8897}" presName="compNode" presStyleCnt="0"/>
      <dgm:spPr/>
    </dgm:pt>
    <dgm:pt modelId="{3A9A5D2D-0CE7-47FE-AA6C-C8AE516F18A7}" type="pres">
      <dgm:prSet presAssocID="{AE57363B-5264-4559-9107-BE9F8FBD8897}" presName="bgRect" presStyleLbl="bgShp" presStyleIdx="0" presStyleCnt="3"/>
      <dgm:spPr/>
    </dgm:pt>
    <dgm:pt modelId="{2A33612A-7A48-4FF9-B693-662E1889C96D}" type="pres">
      <dgm:prSet presAssocID="{AE57363B-5264-4559-9107-BE9F8FBD889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B69F4B0A-B8DF-4105-9472-71C606ECE2F1}" type="pres">
      <dgm:prSet presAssocID="{AE57363B-5264-4559-9107-BE9F8FBD8897}" presName="spaceRect" presStyleCnt="0"/>
      <dgm:spPr/>
    </dgm:pt>
    <dgm:pt modelId="{B671B78A-C721-4465-945F-3A79DE5D8B3F}" type="pres">
      <dgm:prSet presAssocID="{AE57363B-5264-4559-9107-BE9F8FBD8897}" presName="parTx" presStyleLbl="revTx" presStyleIdx="0" presStyleCnt="3">
        <dgm:presLayoutVars>
          <dgm:chMax val="0"/>
          <dgm:chPref val="0"/>
        </dgm:presLayoutVars>
      </dgm:prSet>
      <dgm:spPr/>
    </dgm:pt>
    <dgm:pt modelId="{B57F0BD0-7872-4484-A298-20F812707F57}" type="pres">
      <dgm:prSet presAssocID="{A0DFA943-53B0-4EFA-A2A4-1693992C142D}" presName="sibTrans" presStyleCnt="0"/>
      <dgm:spPr/>
    </dgm:pt>
    <dgm:pt modelId="{55D9A804-9236-40DB-8942-2BA84105AF0C}" type="pres">
      <dgm:prSet presAssocID="{2D04DAC4-0C7C-48D3-8179-DAD31321755B}" presName="compNode" presStyleCnt="0"/>
      <dgm:spPr/>
    </dgm:pt>
    <dgm:pt modelId="{C2F3C947-73AE-4ACD-8FDD-C6EC39C19C47}" type="pres">
      <dgm:prSet presAssocID="{2D04DAC4-0C7C-48D3-8179-DAD31321755B}" presName="bgRect" presStyleLbl="bgShp" presStyleIdx="1" presStyleCnt="3"/>
      <dgm:spPr/>
    </dgm:pt>
    <dgm:pt modelId="{54AE94D0-4439-4F98-A15C-80A5463C59CD}" type="pres">
      <dgm:prSet presAssocID="{2D04DAC4-0C7C-48D3-8179-DAD3132175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ber"/>
        </a:ext>
      </dgm:extLst>
    </dgm:pt>
    <dgm:pt modelId="{B9FFECB1-1D46-4027-A4AD-00BAB175FB02}" type="pres">
      <dgm:prSet presAssocID="{2D04DAC4-0C7C-48D3-8179-DAD31321755B}" presName="spaceRect" presStyleCnt="0"/>
      <dgm:spPr/>
    </dgm:pt>
    <dgm:pt modelId="{DB524780-2F3A-4628-B8B6-4BF7EE70AED3}" type="pres">
      <dgm:prSet presAssocID="{2D04DAC4-0C7C-48D3-8179-DAD31321755B}" presName="parTx" presStyleLbl="revTx" presStyleIdx="1" presStyleCnt="3">
        <dgm:presLayoutVars>
          <dgm:chMax val="0"/>
          <dgm:chPref val="0"/>
        </dgm:presLayoutVars>
      </dgm:prSet>
      <dgm:spPr/>
    </dgm:pt>
    <dgm:pt modelId="{882BA5D6-C138-49C0-A497-F75DE11ABF2D}" type="pres">
      <dgm:prSet presAssocID="{1D566039-EEE6-4CB3-8821-9706F28CE62E}" presName="sibTrans" presStyleCnt="0"/>
      <dgm:spPr/>
    </dgm:pt>
    <dgm:pt modelId="{AD013A7C-87C0-468E-8F61-69DFFF591ADF}" type="pres">
      <dgm:prSet presAssocID="{34E3ACC6-E6C2-4388-A085-6EB486AC010C}" presName="compNode" presStyleCnt="0"/>
      <dgm:spPr/>
    </dgm:pt>
    <dgm:pt modelId="{C863C6B0-8E73-4217-AB16-478E1E1039F9}" type="pres">
      <dgm:prSet presAssocID="{34E3ACC6-E6C2-4388-A085-6EB486AC010C}" presName="bgRect" presStyleLbl="bgShp" presStyleIdx="2" presStyleCnt="3"/>
      <dgm:spPr/>
    </dgm:pt>
    <dgm:pt modelId="{D92444B0-E088-4F6B-8343-B23CAAC50C02}" type="pres">
      <dgm:prSet presAssocID="{34E3ACC6-E6C2-4388-A085-6EB486AC01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A88AE27-E6E6-4F9A-ACBC-14DB1A9D1B69}" type="pres">
      <dgm:prSet presAssocID="{34E3ACC6-E6C2-4388-A085-6EB486AC010C}" presName="spaceRect" presStyleCnt="0"/>
      <dgm:spPr/>
    </dgm:pt>
    <dgm:pt modelId="{99FDD348-7677-4345-80DF-C9DA7B0903ED}" type="pres">
      <dgm:prSet presAssocID="{34E3ACC6-E6C2-4388-A085-6EB486AC010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C77D811-9BC5-41BB-AF97-91E72C397C7E}" type="presOf" srcId="{2D04DAC4-0C7C-48D3-8179-DAD31321755B}" destId="{DB524780-2F3A-4628-B8B6-4BF7EE70AED3}" srcOrd="0" destOrd="0" presId="urn:microsoft.com/office/officeart/2018/2/layout/IconVerticalSolidList"/>
    <dgm:cxn modelId="{2E285A40-DAF6-496C-B14E-7A4D79670616}" type="presOf" srcId="{AE57363B-5264-4559-9107-BE9F8FBD8897}" destId="{B671B78A-C721-4465-945F-3A79DE5D8B3F}" srcOrd="0" destOrd="0" presId="urn:microsoft.com/office/officeart/2018/2/layout/IconVerticalSolidList"/>
    <dgm:cxn modelId="{673E917A-7FA3-4CD3-A428-82D7A84B1E1F}" srcId="{77EC10AB-D3FF-4056-8038-6C9F7DE2448B}" destId="{2D04DAC4-0C7C-48D3-8179-DAD31321755B}" srcOrd="1" destOrd="0" parTransId="{1E5F4772-2335-4B20-9D2E-7C6AF683C9F8}" sibTransId="{1D566039-EEE6-4CB3-8821-9706F28CE62E}"/>
    <dgm:cxn modelId="{2E9E2887-651A-494E-9458-01C830CCE235}" type="presOf" srcId="{77EC10AB-D3FF-4056-8038-6C9F7DE2448B}" destId="{E8CFC207-9DDB-4BBF-8A6D-3096B7BF4786}" srcOrd="0" destOrd="0" presId="urn:microsoft.com/office/officeart/2018/2/layout/IconVerticalSolidList"/>
    <dgm:cxn modelId="{27A24788-6D11-45E2-9970-06EA59CBBA4C}" srcId="{77EC10AB-D3FF-4056-8038-6C9F7DE2448B}" destId="{AE57363B-5264-4559-9107-BE9F8FBD8897}" srcOrd="0" destOrd="0" parTransId="{48775C62-6E46-4356-9211-270913B58E88}" sibTransId="{A0DFA943-53B0-4EFA-A2A4-1693992C142D}"/>
    <dgm:cxn modelId="{3E75E0F8-9DB0-40D7-AA90-9BFC9F604C98}" type="presOf" srcId="{34E3ACC6-E6C2-4388-A085-6EB486AC010C}" destId="{99FDD348-7677-4345-80DF-C9DA7B0903ED}" srcOrd="0" destOrd="0" presId="urn:microsoft.com/office/officeart/2018/2/layout/IconVerticalSolidList"/>
    <dgm:cxn modelId="{67B384FA-7822-4E76-A72D-9CD8434653E8}" srcId="{77EC10AB-D3FF-4056-8038-6C9F7DE2448B}" destId="{34E3ACC6-E6C2-4388-A085-6EB486AC010C}" srcOrd="2" destOrd="0" parTransId="{1416E54B-847B-42BC-AB4D-04D4129363CD}" sibTransId="{AB15FE38-FA81-4B19-8924-7B347A77AA98}"/>
    <dgm:cxn modelId="{8F54259B-10EC-489C-9B58-9333F95C9A2A}" type="presParOf" srcId="{E8CFC207-9DDB-4BBF-8A6D-3096B7BF4786}" destId="{8F05DFD4-47C0-4BCF-B090-15CE1F275EB6}" srcOrd="0" destOrd="0" presId="urn:microsoft.com/office/officeart/2018/2/layout/IconVerticalSolidList"/>
    <dgm:cxn modelId="{A1444DC8-01E1-43FC-B62E-D2A46AEC67A9}" type="presParOf" srcId="{8F05DFD4-47C0-4BCF-B090-15CE1F275EB6}" destId="{3A9A5D2D-0CE7-47FE-AA6C-C8AE516F18A7}" srcOrd="0" destOrd="0" presId="urn:microsoft.com/office/officeart/2018/2/layout/IconVerticalSolidList"/>
    <dgm:cxn modelId="{A42FD0DC-5F96-4A05-8665-88E6895E5F6E}" type="presParOf" srcId="{8F05DFD4-47C0-4BCF-B090-15CE1F275EB6}" destId="{2A33612A-7A48-4FF9-B693-662E1889C96D}" srcOrd="1" destOrd="0" presId="urn:microsoft.com/office/officeart/2018/2/layout/IconVerticalSolidList"/>
    <dgm:cxn modelId="{0618F57F-D675-4CF6-B134-AD6E82C501A1}" type="presParOf" srcId="{8F05DFD4-47C0-4BCF-B090-15CE1F275EB6}" destId="{B69F4B0A-B8DF-4105-9472-71C606ECE2F1}" srcOrd="2" destOrd="0" presId="urn:microsoft.com/office/officeart/2018/2/layout/IconVerticalSolidList"/>
    <dgm:cxn modelId="{9048D0FF-FA30-4763-9138-075B09EEAFCB}" type="presParOf" srcId="{8F05DFD4-47C0-4BCF-B090-15CE1F275EB6}" destId="{B671B78A-C721-4465-945F-3A79DE5D8B3F}" srcOrd="3" destOrd="0" presId="urn:microsoft.com/office/officeart/2018/2/layout/IconVerticalSolidList"/>
    <dgm:cxn modelId="{D4CC23E4-0B79-4508-B8CA-4AE443F87840}" type="presParOf" srcId="{E8CFC207-9DDB-4BBF-8A6D-3096B7BF4786}" destId="{B57F0BD0-7872-4484-A298-20F812707F57}" srcOrd="1" destOrd="0" presId="urn:microsoft.com/office/officeart/2018/2/layout/IconVerticalSolidList"/>
    <dgm:cxn modelId="{148912B8-528D-4685-8601-2F1965EF5403}" type="presParOf" srcId="{E8CFC207-9DDB-4BBF-8A6D-3096B7BF4786}" destId="{55D9A804-9236-40DB-8942-2BA84105AF0C}" srcOrd="2" destOrd="0" presId="urn:microsoft.com/office/officeart/2018/2/layout/IconVerticalSolidList"/>
    <dgm:cxn modelId="{B226DE92-82F6-4421-B22D-8DFCF0399E36}" type="presParOf" srcId="{55D9A804-9236-40DB-8942-2BA84105AF0C}" destId="{C2F3C947-73AE-4ACD-8FDD-C6EC39C19C47}" srcOrd="0" destOrd="0" presId="urn:microsoft.com/office/officeart/2018/2/layout/IconVerticalSolidList"/>
    <dgm:cxn modelId="{111F1877-DBB2-45D3-AF2E-AED872358A39}" type="presParOf" srcId="{55D9A804-9236-40DB-8942-2BA84105AF0C}" destId="{54AE94D0-4439-4F98-A15C-80A5463C59CD}" srcOrd="1" destOrd="0" presId="urn:microsoft.com/office/officeart/2018/2/layout/IconVerticalSolidList"/>
    <dgm:cxn modelId="{468D8C09-419E-42A0-9F04-00FD971D6E9D}" type="presParOf" srcId="{55D9A804-9236-40DB-8942-2BA84105AF0C}" destId="{B9FFECB1-1D46-4027-A4AD-00BAB175FB02}" srcOrd="2" destOrd="0" presId="urn:microsoft.com/office/officeart/2018/2/layout/IconVerticalSolidList"/>
    <dgm:cxn modelId="{0210DB74-AE76-428D-BCC5-4E8DA36D516D}" type="presParOf" srcId="{55D9A804-9236-40DB-8942-2BA84105AF0C}" destId="{DB524780-2F3A-4628-B8B6-4BF7EE70AED3}" srcOrd="3" destOrd="0" presId="urn:microsoft.com/office/officeart/2018/2/layout/IconVerticalSolidList"/>
    <dgm:cxn modelId="{F9382158-DD58-4093-9908-1F3DA6212280}" type="presParOf" srcId="{E8CFC207-9DDB-4BBF-8A6D-3096B7BF4786}" destId="{882BA5D6-C138-49C0-A497-F75DE11ABF2D}" srcOrd="3" destOrd="0" presId="urn:microsoft.com/office/officeart/2018/2/layout/IconVerticalSolidList"/>
    <dgm:cxn modelId="{DE90D702-3613-4D14-BD19-F25FC61681A5}" type="presParOf" srcId="{E8CFC207-9DDB-4BBF-8A6D-3096B7BF4786}" destId="{AD013A7C-87C0-468E-8F61-69DFFF591ADF}" srcOrd="4" destOrd="0" presId="urn:microsoft.com/office/officeart/2018/2/layout/IconVerticalSolidList"/>
    <dgm:cxn modelId="{017348A3-9E90-4E67-A213-21FBA5FC42EA}" type="presParOf" srcId="{AD013A7C-87C0-468E-8F61-69DFFF591ADF}" destId="{C863C6B0-8E73-4217-AB16-478E1E1039F9}" srcOrd="0" destOrd="0" presId="urn:microsoft.com/office/officeart/2018/2/layout/IconVerticalSolidList"/>
    <dgm:cxn modelId="{F3FCFA85-7149-4030-A989-907108FC89B0}" type="presParOf" srcId="{AD013A7C-87C0-468E-8F61-69DFFF591ADF}" destId="{D92444B0-E088-4F6B-8343-B23CAAC50C02}" srcOrd="1" destOrd="0" presId="urn:microsoft.com/office/officeart/2018/2/layout/IconVerticalSolidList"/>
    <dgm:cxn modelId="{5F6512F7-31A4-462C-820D-AE8589589FC7}" type="presParOf" srcId="{AD013A7C-87C0-468E-8F61-69DFFF591ADF}" destId="{6A88AE27-E6E6-4F9A-ACBC-14DB1A9D1B69}" srcOrd="2" destOrd="0" presId="urn:microsoft.com/office/officeart/2018/2/layout/IconVerticalSolidList"/>
    <dgm:cxn modelId="{DCCCF179-996C-4B12-9AFC-BB152A8678C5}" type="presParOf" srcId="{AD013A7C-87C0-468E-8F61-69DFFF591ADF}" destId="{99FDD348-7677-4345-80DF-C9DA7B0903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A73D4B-019F-4DC0-A8DF-E9F9B80A7D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9F85F8-D7DB-4BD9-8506-D3D39DECA1D7}">
      <dgm:prSet/>
      <dgm:spPr/>
      <dgm:t>
        <a:bodyPr/>
        <a:lstStyle/>
        <a:p>
          <a:r>
            <a:rPr lang="en-US"/>
            <a:t>Phishing/Social Engineering</a:t>
          </a:r>
        </a:p>
      </dgm:t>
    </dgm:pt>
    <dgm:pt modelId="{526D8A18-4CBE-4B3E-BA2C-4CDDB7DD2C66}" type="parTrans" cxnId="{0F863C56-8B9B-4824-8B1C-9227A1DA82CE}">
      <dgm:prSet/>
      <dgm:spPr/>
      <dgm:t>
        <a:bodyPr/>
        <a:lstStyle/>
        <a:p>
          <a:endParaRPr lang="en-US"/>
        </a:p>
      </dgm:t>
    </dgm:pt>
    <dgm:pt modelId="{CC72A9C2-A885-4A39-B48A-54ED8866182E}" type="sibTrans" cxnId="{0F863C56-8B9B-4824-8B1C-9227A1DA82CE}">
      <dgm:prSet/>
      <dgm:spPr/>
      <dgm:t>
        <a:bodyPr/>
        <a:lstStyle/>
        <a:p>
          <a:endParaRPr lang="en-US"/>
        </a:p>
      </dgm:t>
    </dgm:pt>
    <dgm:pt modelId="{58889D02-80E9-44C4-911A-5D00F5BB4E94}">
      <dgm:prSet/>
      <dgm:spPr/>
      <dgm:t>
        <a:bodyPr/>
        <a:lstStyle/>
        <a:p>
          <a:r>
            <a:rPr lang="en-US" dirty="0"/>
            <a:t>Ransomware / Extortion</a:t>
          </a:r>
        </a:p>
      </dgm:t>
    </dgm:pt>
    <dgm:pt modelId="{B19DB1A9-F49A-4B07-88E5-021711A515AA}" type="parTrans" cxnId="{E44E1417-DDE3-451D-B8F3-3F2312AEAFAA}">
      <dgm:prSet/>
      <dgm:spPr/>
      <dgm:t>
        <a:bodyPr/>
        <a:lstStyle/>
        <a:p>
          <a:endParaRPr lang="en-US"/>
        </a:p>
      </dgm:t>
    </dgm:pt>
    <dgm:pt modelId="{BF8DE9BF-F3FF-4C4D-BD60-E09A095DBEC5}" type="sibTrans" cxnId="{E44E1417-DDE3-451D-B8F3-3F2312AEAFAA}">
      <dgm:prSet/>
      <dgm:spPr/>
      <dgm:t>
        <a:bodyPr/>
        <a:lstStyle/>
        <a:p>
          <a:endParaRPr lang="en-US"/>
        </a:p>
      </dgm:t>
    </dgm:pt>
    <dgm:pt modelId="{6D37F1E1-2F6D-4CBF-8B84-C1EF551D3B23}">
      <dgm:prSet/>
      <dgm:spPr/>
      <dgm:t>
        <a:bodyPr/>
        <a:lstStyle/>
        <a:p>
          <a:r>
            <a:rPr lang="en-US"/>
            <a:t>Business Email Compromise</a:t>
          </a:r>
        </a:p>
      </dgm:t>
    </dgm:pt>
    <dgm:pt modelId="{ED497BA8-D63F-407D-9ED7-5DEAB5E13FC3}" type="parTrans" cxnId="{E64F6367-AED8-422D-9C81-51370422FF50}">
      <dgm:prSet/>
      <dgm:spPr/>
      <dgm:t>
        <a:bodyPr/>
        <a:lstStyle/>
        <a:p>
          <a:endParaRPr lang="en-US"/>
        </a:p>
      </dgm:t>
    </dgm:pt>
    <dgm:pt modelId="{59962346-34E4-4EF4-A2F8-002123D7699A}" type="sibTrans" cxnId="{E64F6367-AED8-422D-9C81-51370422FF50}">
      <dgm:prSet/>
      <dgm:spPr/>
      <dgm:t>
        <a:bodyPr/>
        <a:lstStyle/>
        <a:p>
          <a:endParaRPr lang="en-US"/>
        </a:p>
      </dgm:t>
    </dgm:pt>
    <dgm:pt modelId="{85B68595-181C-4312-9037-E64A53CF9540}">
      <dgm:prSet/>
      <dgm:spPr/>
      <dgm:t>
        <a:bodyPr/>
        <a:lstStyle/>
        <a:p>
          <a:r>
            <a:rPr lang="en-US" dirty="0"/>
            <a:t>Artificial Intelligence Attacks</a:t>
          </a:r>
        </a:p>
      </dgm:t>
    </dgm:pt>
    <dgm:pt modelId="{F1690C1D-ED51-459C-B056-0E5B2AA5CC98}" type="parTrans" cxnId="{F68E5049-AE28-4676-B2AD-E4F6E2D6E40C}">
      <dgm:prSet/>
      <dgm:spPr/>
      <dgm:t>
        <a:bodyPr/>
        <a:lstStyle/>
        <a:p>
          <a:endParaRPr lang="en-US"/>
        </a:p>
      </dgm:t>
    </dgm:pt>
    <dgm:pt modelId="{70D5376B-B19B-46AF-8571-701218745625}" type="sibTrans" cxnId="{F68E5049-AE28-4676-B2AD-E4F6E2D6E40C}">
      <dgm:prSet/>
      <dgm:spPr/>
      <dgm:t>
        <a:bodyPr/>
        <a:lstStyle/>
        <a:p>
          <a:endParaRPr lang="en-US"/>
        </a:p>
      </dgm:t>
    </dgm:pt>
    <dgm:pt modelId="{9CE08805-2BD4-4692-9CB9-AE898A0BD960}">
      <dgm:prSet/>
      <dgm:spPr/>
      <dgm:t>
        <a:bodyPr/>
        <a:lstStyle/>
        <a:p>
          <a:r>
            <a:rPr lang="en-US" dirty="0"/>
            <a:t>Insider Threats / Human Error</a:t>
          </a:r>
        </a:p>
      </dgm:t>
    </dgm:pt>
    <dgm:pt modelId="{481546BC-0794-4E3A-B2AF-0998042FBF09}" type="parTrans" cxnId="{AF058994-253D-44C4-BD77-8A56894A775C}">
      <dgm:prSet/>
      <dgm:spPr/>
      <dgm:t>
        <a:bodyPr/>
        <a:lstStyle/>
        <a:p>
          <a:endParaRPr lang="en-US"/>
        </a:p>
      </dgm:t>
    </dgm:pt>
    <dgm:pt modelId="{3A693BAF-FC67-4FBC-AABD-21D6F482A06E}" type="sibTrans" cxnId="{AF058994-253D-44C4-BD77-8A56894A775C}">
      <dgm:prSet/>
      <dgm:spPr/>
      <dgm:t>
        <a:bodyPr/>
        <a:lstStyle/>
        <a:p>
          <a:endParaRPr lang="en-US"/>
        </a:p>
      </dgm:t>
    </dgm:pt>
    <dgm:pt modelId="{5FC70943-0280-47B8-B06A-6EA27BBCC7C2}" type="pres">
      <dgm:prSet presAssocID="{53A73D4B-019F-4DC0-A8DF-E9F9B80A7D4D}" presName="linear" presStyleCnt="0">
        <dgm:presLayoutVars>
          <dgm:animLvl val="lvl"/>
          <dgm:resizeHandles val="exact"/>
        </dgm:presLayoutVars>
      </dgm:prSet>
      <dgm:spPr/>
    </dgm:pt>
    <dgm:pt modelId="{5431F52D-5F2D-4BEB-8AE7-6A58BDDD40CF}" type="pres">
      <dgm:prSet presAssocID="{D99F85F8-D7DB-4BD9-8506-D3D39DECA1D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5A6B185-315A-462A-9FE4-0ECC3984FCFB}" type="pres">
      <dgm:prSet presAssocID="{CC72A9C2-A885-4A39-B48A-54ED8866182E}" presName="spacer" presStyleCnt="0"/>
      <dgm:spPr/>
    </dgm:pt>
    <dgm:pt modelId="{79519623-9697-4D3A-B5DD-B272A5393A62}" type="pres">
      <dgm:prSet presAssocID="{58889D02-80E9-44C4-911A-5D00F5BB4E9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8BD15E8-194B-4D5B-B1FD-E00D7F398FC4}" type="pres">
      <dgm:prSet presAssocID="{BF8DE9BF-F3FF-4C4D-BD60-E09A095DBEC5}" presName="spacer" presStyleCnt="0"/>
      <dgm:spPr/>
    </dgm:pt>
    <dgm:pt modelId="{85F3A86E-85FD-4E4F-9F11-0B1D11F504C7}" type="pres">
      <dgm:prSet presAssocID="{6D37F1E1-2F6D-4CBF-8B84-C1EF551D3B2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55A26C-47F3-4826-B820-7F99C327031D}" type="pres">
      <dgm:prSet presAssocID="{59962346-34E4-4EF4-A2F8-002123D7699A}" presName="spacer" presStyleCnt="0"/>
      <dgm:spPr/>
    </dgm:pt>
    <dgm:pt modelId="{3AC07B36-0656-4B96-828F-48C853CBA672}" type="pres">
      <dgm:prSet presAssocID="{85B68595-181C-4312-9037-E64A53CF954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46E78A-0819-4FCB-9D95-EC5C7398A40B}" type="pres">
      <dgm:prSet presAssocID="{70D5376B-B19B-46AF-8571-701218745625}" presName="spacer" presStyleCnt="0"/>
      <dgm:spPr/>
    </dgm:pt>
    <dgm:pt modelId="{6C345CFA-4301-4DDB-853B-B2482A41FD91}" type="pres">
      <dgm:prSet presAssocID="{9CE08805-2BD4-4692-9CB9-AE898A0BD96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A4D6311-84CE-4AD1-AD0D-D7D59E264656}" type="presOf" srcId="{58889D02-80E9-44C4-911A-5D00F5BB4E94}" destId="{79519623-9697-4D3A-B5DD-B272A5393A62}" srcOrd="0" destOrd="0" presId="urn:microsoft.com/office/officeart/2005/8/layout/vList2"/>
    <dgm:cxn modelId="{E44E1417-DDE3-451D-B8F3-3F2312AEAFAA}" srcId="{53A73D4B-019F-4DC0-A8DF-E9F9B80A7D4D}" destId="{58889D02-80E9-44C4-911A-5D00F5BB4E94}" srcOrd="1" destOrd="0" parTransId="{B19DB1A9-F49A-4B07-88E5-021711A515AA}" sibTransId="{BF8DE9BF-F3FF-4C4D-BD60-E09A095DBEC5}"/>
    <dgm:cxn modelId="{E64F6367-AED8-422D-9C81-51370422FF50}" srcId="{53A73D4B-019F-4DC0-A8DF-E9F9B80A7D4D}" destId="{6D37F1E1-2F6D-4CBF-8B84-C1EF551D3B23}" srcOrd="2" destOrd="0" parTransId="{ED497BA8-D63F-407D-9ED7-5DEAB5E13FC3}" sibTransId="{59962346-34E4-4EF4-A2F8-002123D7699A}"/>
    <dgm:cxn modelId="{A0176A69-CA91-48A5-B60D-D239CA8C960A}" type="presOf" srcId="{D99F85F8-D7DB-4BD9-8506-D3D39DECA1D7}" destId="{5431F52D-5F2D-4BEB-8AE7-6A58BDDD40CF}" srcOrd="0" destOrd="0" presId="urn:microsoft.com/office/officeart/2005/8/layout/vList2"/>
    <dgm:cxn modelId="{F68E5049-AE28-4676-B2AD-E4F6E2D6E40C}" srcId="{53A73D4B-019F-4DC0-A8DF-E9F9B80A7D4D}" destId="{85B68595-181C-4312-9037-E64A53CF9540}" srcOrd="3" destOrd="0" parTransId="{F1690C1D-ED51-459C-B056-0E5B2AA5CC98}" sibTransId="{70D5376B-B19B-46AF-8571-701218745625}"/>
    <dgm:cxn modelId="{8BA4F550-EC4B-4871-803E-556851F5D966}" type="presOf" srcId="{53A73D4B-019F-4DC0-A8DF-E9F9B80A7D4D}" destId="{5FC70943-0280-47B8-B06A-6EA27BBCC7C2}" srcOrd="0" destOrd="0" presId="urn:microsoft.com/office/officeart/2005/8/layout/vList2"/>
    <dgm:cxn modelId="{0F863C56-8B9B-4824-8B1C-9227A1DA82CE}" srcId="{53A73D4B-019F-4DC0-A8DF-E9F9B80A7D4D}" destId="{D99F85F8-D7DB-4BD9-8506-D3D39DECA1D7}" srcOrd="0" destOrd="0" parTransId="{526D8A18-4CBE-4B3E-BA2C-4CDDB7DD2C66}" sibTransId="{CC72A9C2-A885-4A39-B48A-54ED8866182E}"/>
    <dgm:cxn modelId="{AF058994-253D-44C4-BD77-8A56894A775C}" srcId="{53A73D4B-019F-4DC0-A8DF-E9F9B80A7D4D}" destId="{9CE08805-2BD4-4692-9CB9-AE898A0BD960}" srcOrd="4" destOrd="0" parTransId="{481546BC-0794-4E3A-B2AF-0998042FBF09}" sibTransId="{3A693BAF-FC67-4FBC-AABD-21D6F482A06E}"/>
    <dgm:cxn modelId="{898A9DB4-8770-409F-8221-53B3BA38E170}" type="presOf" srcId="{6D37F1E1-2F6D-4CBF-8B84-C1EF551D3B23}" destId="{85F3A86E-85FD-4E4F-9F11-0B1D11F504C7}" srcOrd="0" destOrd="0" presId="urn:microsoft.com/office/officeart/2005/8/layout/vList2"/>
    <dgm:cxn modelId="{AD7C67B6-3AF4-4C1E-A73E-EE0F2FAD88F4}" type="presOf" srcId="{9CE08805-2BD4-4692-9CB9-AE898A0BD960}" destId="{6C345CFA-4301-4DDB-853B-B2482A41FD91}" srcOrd="0" destOrd="0" presId="urn:microsoft.com/office/officeart/2005/8/layout/vList2"/>
    <dgm:cxn modelId="{0C9039C5-B156-4A40-899C-53F25D8DEC69}" type="presOf" srcId="{85B68595-181C-4312-9037-E64A53CF9540}" destId="{3AC07B36-0656-4B96-828F-48C853CBA672}" srcOrd="0" destOrd="0" presId="urn:microsoft.com/office/officeart/2005/8/layout/vList2"/>
    <dgm:cxn modelId="{12AC284D-22AE-4669-BF8C-A8AE449690FB}" type="presParOf" srcId="{5FC70943-0280-47B8-B06A-6EA27BBCC7C2}" destId="{5431F52D-5F2D-4BEB-8AE7-6A58BDDD40CF}" srcOrd="0" destOrd="0" presId="urn:microsoft.com/office/officeart/2005/8/layout/vList2"/>
    <dgm:cxn modelId="{1E1DDA8F-B3A8-43F8-B5C3-FF3F9E35F0C0}" type="presParOf" srcId="{5FC70943-0280-47B8-B06A-6EA27BBCC7C2}" destId="{15A6B185-315A-462A-9FE4-0ECC3984FCFB}" srcOrd="1" destOrd="0" presId="urn:microsoft.com/office/officeart/2005/8/layout/vList2"/>
    <dgm:cxn modelId="{BA57DD6D-3309-4A29-8CA7-A6D16D87A837}" type="presParOf" srcId="{5FC70943-0280-47B8-B06A-6EA27BBCC7C2}" destId="{79519623-9697-4D3A-B5DD-B272A5393A62}" srcOrd="2" destOrd="0" presId="urn:microsoft.com/office/officeart/2005/8/layout/vList2"/>
    <dgm:cxn modelId="{C384A91F-4FBB-48C5-9651-3BD486320343}" type="presParOf" srcId="{5FC70943-0280-47B8-B06A-6EA27BBCC7C2}" destId="{98BD15E8-194B-4D5B-B1FD-E00D7F398FC4}" srcOrd="3" destOrd="0" presId="urn:microsoft.com/office/officeart/2005/8/layout/vList2"/>
    <dgm:cxn modelId="{688226E8-D21D-4AB1-9004-14B24C581F49}" type="presParOf" srcId="{5FC70943-0280-47B8-B06A-6EA27BBCC7C2}" destId="{85F3A86E-85FD-4E4F-9F11-0B1D11F504C7}" srcOrd="4" destOrd="0" presId="urn:microsoft.com/office/officeart/2005/8/layout/vList2"/>
    <dgm:cxn modelId="{D5113F28-1439-4C44-931E-B6FCFCD2239A}" type="presParOf" srcId="{5FC70943-0280-47B8-B06A-6EA27BBCC7C2}" destId="{BB55A26C-47F3-4826-B820-7F99C327031D}" srcOrd="5" destOrd="0" presId="urn:microsoft.com/office/officeart/2005/8/layout/vList2"/>
    <dgm:cxn modelId="{A38A5C1F-D6C5-4E83-BD6D-A2C646A3AFEE}" type="presParOf" srcId="{5FC70943-0280-47B8-B06A-6EA27BBCC7C2}" destId="{3AC07B36-0656-4B96-828F-48C853CBA672}" srcOrd="6" destOrd="0" presId="urn:microsoft.com/office/officeart/2005/8/layout/vList2"/>
    <dgm:cxn modelId="{D2347CEE-29E4-4D7E-B96D-688C7B95E56C}" type="presParOf" srcId="{5FC70943-0280-47B8-B06A-6EA27BBCC7C2}" destId="{7C46E78A-0819-4FCB-9D95-EC5C7398A40B}" srcOrd="7" destOrd="0" presId="urn:microsoft.com/office/officeart/2005/8/layout/vList2"/>
    <dgm:cxn modelId="{D22C57AD-906D-4AC4-AEC2-E25CC823E9BE}" type="presParOf" srcId="{5FC70943-0280-47B8-B06A-6EA27BBCC7C2}" destId="{6C345CFA-4301-4DDB-853B-B2482A41FD9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F8CF3E-79C7-440A-A760-B11056C84A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292A5F-A4DD-41B2-B64F-03C4A0764E25}">
      <dgm:prSet/>
      <dgm:spPr/>
      <dgm:t>
        <a:bodyPr/>
        <a:lstStyle/>
        <a:p>
          <a:r>
            <a:rPr lang="en-US" b="1"/>
            <a:t>Spoofed Email Addresses</a:t>
          </a:r>
          <a:endParaRPr lang="en-US"/>
        </a:p>
      </dgm:t>
    </dgm:pt>
    <dgm:pt modelId="{E8425DA4-31C2-42A9-8947-1E6420F10FFD}" type="parTrans" cxnId="{543B3BFC-3607-431C-A222-744FE04A32E7}">
      <dgm:prSet/>
      <dgm:spPr/>
      <dgm:t>
        <a:bodyPr/>
        <a:lstStyle/>
        <a:p>
          <a:endParaRPr lang="en-US"/>
        </a:p>
      </dgm:t>
    </dgm:pt>
    <dgm:pt modelId="{B2FDC7A0-894F-42A0-8986-929A2B6DC777}" type="sibTrans" cxnId="{543B3BFC-3607-431C-A222-744FE04A32E7}">
      <dgm:prSet/>
      <dgm:spPr/>
      <dgm:t>
        <a:bodyPr/>
        <a:lstStyle/>
        <a:p>
          <a:endParaRPr lang="en-US"/>
        </a:p>
      </dgm:t>
    </dgm:pt>
    <dgm:pt modelId="{870AA9C7-872A-43D5-AD3B-96EA8A16E6CC}">
      <dgm:prSet/>
      <dgm:spPr/>
      <dgm:t>
        <a:bodyPr/>
        <a:lstStyle/>
        <a:p>
          <a:r>
            <a:rPr lang="en-US" b="1"/>
            <a:t>Generic Greeting</a:t>
          </a:r>
          <a:endParaRPr lang="en-US"/>
        </a:p>
      </dgm:t>
    </dgm:pt>
    <dgm:pt modelId="{B5B4D31B-7FF9-458E-A789-D948B558DD02}" type="parTrans" cxnId="{629A852A-F13D-4054-942F-9FD7F44CAEB2}">
      <dgm:prSet/>
      <dgm:spPr/>
      <dgm:t>
        <a:bodyPr/>
        <a:lstStyle/>
        <a:p>
          <a:endParaRPr lang="en-US"/>
        </a:p>
      </dgm:t>
    </dgm:pt>
    <dgm:pt modelId="{CB29A60F-D435-43A5-95AB-93696E6C0E3E}" type="sibTrans" cxnId="{629A852A-F13D-4054-942F-9FD7F44CAEB2}">
      <dgm:prSet/>
      <dgm:spPr/>
      <dgm:t>
        <a:bodyPr/>
        <a:lstStyle/>
        <a:p>
          <a:endParaRPr lang="en-US"/>
        </a:p>
      </dgm:t>
    </dgm:pt>
    <dgm:pt modelId="{7620C38D-8EFC-4C26-8CE4-1EFF4E2B4110}">
      <dgm:prSet/>
      <dgm:spPr/>
      <dgm:t>
        <a:bodyPr/>
        <a:lstStyle/>
        <a:p>
          <a:r>
            <a:rPr lang="en-US" b="1"/>
            <a:t>Sense of Urgency or Threatening Language</a:t>
          </a:r>
          <a:endParaRPr lang="en-US"/>
        </a:p>
      </dgm:t>
    </dgm:pt>
    <dgm:pt modelId="{C0ED9FB2-A50C-4B47-AF9F-51662889E716}" type="parTrans" cxnId="{8342CEB0-1583-4B6F-99B0-440071AC9F03}">
      <dgm:prSet/>
      <dgm:spPr/>
      <dgm:t>
        <a:bodyPr/>
        <a:lstStyle/>
        <a:p>
          <a:endParaRPr lang="en-US"/>
        </a:p>
      </dgm:t>
    </dgm:pt>
    <dgm:pt modelId="{512FA02E-A076-4B9D-8B43-FBE145C68F5A}" type="sibTrans" cxnId="{8342CEB0-1583-4B6F-99B0-440071AC9F03}">
      <dgm:prSet/>
      <dgm:spPr/>
      <dgm:t>
        <a:bodyPr/>
        <a:lstStyle/>
        <a:p>
          <a:endParaRPr lang="en-US"/>
        </a:p>
      </dgm:t>
    </dgm:pt>
    <dgm:pt modelId="{C89E56E2-48B5-42A6-BC18-C8700C9CABDD}">
      <dgm:prSet/>
      <dgm:spPr/>
      <dgm:t>
        <a:bodyPr/>
        <a:lstStyle/>
        <a:p>
          <a:r>
            <a:rPr lang="en-US" b="1"/>
            <a:t>Suspicious Links or Attachments</a:t>
          </a:r>
          <a:endParaRPr lang="en-US"/>
        </a:p>
      </dgm:t>
    </dgm:pt>
    <dgm:pt modelId="{E0E49389-1303-44D4-A5B5-C450F669BCD4}" type="parTrans" cxnId="{AFBC79FB-766C-4151-A1EA-513E9B5490D8}">
      <dgm:prSet/>
      <dgm:spPr/>
      <dgm:t>
        <a:bodyPr/>
        <a:lstStyle/>
        <a:p>
          <a:endParaRPr lang="en-US"/>
        </a:p>
      </dgm:t>
    </dgm:pt>
    <dgm:pt modelId="{08C38BF3-2AE6-40AE-989B-34E4567D9C37}" type="sibTrans" cxnId="{AFBC79FB-766C-4151-A1EA-513E9B5490D8}">
      <dgm:prSet/>
      <dgm:spPr/>
      <dgm:t>
        <a:bodyPr/>
        <a:lstStyle/>
        <a:p>
          <a:endParaRPr lang="en-US"/>
        </a:p>
      </dgm:t>
    </dgm:pt>
    <dgm:pt modelId="{9FFDE266-2E94-4271-B881-CE4EFF9F5EBA}">
      <dgm:prSet/>
      <dgm:spPr/>
      <dgm:t>
        <a:bodyPr/>
        <a:lstStyle/>
        <a:p>
          <a:r>
            <a:rPr lang="en-US" b="1" dirty="0"/>
            <a:t>Poor Grammer – </a:t>
          </a:r>
          <a:r>
            <a:rPr lang="en-US" b="1" dirty="0">
              <a:solidFill>
                <a:schemeClr val="accent2"/>
              </a:solidFill>
            </a:rPr>
            <a:t>Not so much now</a:t>
          </a:r>
        </a:p>
      </dgm:t>
    </dgm:pt>
    <dgm:pt modelId="{2C5A7D71-C44F-461F-BFD8-881A6A5DE2B8}" type="parTrans" cxnId="{6F7343CC-BEDB-4D4F-93F1-873483B4BA91}">
      <dgm:prSet/>
      <dgm:spPr/>
      <dgm:t>
        <a:bodyPr/>
        <a:lstStyle/>
        <a:p>
          <a:endParaRPr lang="en-US"/>
        </a:p>
      </dgm:t>
    </dgm:pt>
    <dgm:pt modelId="{F21AE350-4D86-436C-9A1E-567FFCF50242}" type="sibTrans" cxnId="{6F7343CC-BEDB-4D4F-93F1-873483B4BA91}">
      <dgm:prSet/>
      <dgm:spPr/>
      <dgm:t>
        <a:bodyPr/>
        <a:lstStyle/>
        <a:p>
          <a:endParaRPr lang="en-US"/>
        </a:p>
      </dgm:t>
    </dgm:pt>
    <dgm:pt modelId="{37B7774E-3693-436E-BC4D-368BFB5B58CF}">
      <dgm:prSet/>
      <dgm:spPr/>
      <dgm:t>
        <a:bodyPr/>
        <a:lstStyle/>
        <a:p>
          <a:r>
            <a:rPr lang="en-US" b="1"/>
            <a:t>Requests for Personal or Financial Info</a:t>
          </a:r>
          <a:endParaRPr lang="en-US"/>
        </a:p>
      </dgm:t>
    </dgm:pt>
    <dgm:pt modelId="{E8DAE305-9865-4C9B-AF76-550BA7EF39EE}" type="parTrans" cxnId="{1C687D90-6182-4548-BAEC-4E607662359A}">
      <dgm:prSet/>
      <dgm:spPr/>
      <dgm:t>
        <a:bodyPr/>
        <a:lstStyle/>
        <a:p>
          <a:endParaRPr lang="en-US"/>
        </a:p>
      </dgm:t>
    </dgm:pt>
    <dgm:pt modelId="{EE39DE55-CA03-4C80-9D3C-DF12BE821DE3}" type="sibTrans" cxnId="{1C687D90-6182-4548-BAEC-4E607662359A}">
      <dgm:prSet/>
      <dgm:spPr/>
      <dgm:t>
        <a:bodyPr/>
        <a:lstStyle/>
        <a:p>
          <a:endParaRPr lang="en-US"/>
        </a:p>
      </dgm:t>
    </dgm:pt>
    <dgm:pt modelId="{ED9762C7-4954-4877-A448-A1F0C6A9E0A1}" type="pres">
      <dgm:prSet presAssocID="{5CF8CF3E-79C7-440A-A760-B11056C84ACC}" presName="linear" presStyleCnt="0">
        <dgm:presLayoutVars>
          <dgm:animLvl val="lvl"/>
          <dgm:resizeHandles val="exact"/>
        </dgm:presLayoutVars>
      </dgm:prSet>
      <dgm:spPr/>
    </dgm:pt>
    <dgm:pt modelId="{71CEEF3F-4F3E-4B19-9896-F6A7AB42AB13}" type="pres">
      <dgm:prSet presAssocID="{27292A5F-A4DD-41B2-B64F-03C4A0764E2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9ADA606-B7E1-4D23-8F0C-44A4739A5B22}" type="pres">
      <dgm:prSet presAssocID="{B2FDC7A0-894F-42A0-8986-929A2B6DC777}" presName="spacer" presStyleCnt="0"/>
      <dgm:spPr/>
    </dgm:pt>
    <dgm:pt modelId="{390F21C6-63D5-4C2A-9989-0950FADC3213}" type="pres">
      <dgm:prSet presAssocID="{870AA9C7-872A-43D5-AD3B-96EA8A16E6C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B800BCF-C417-4D39-A747-D18B37481DCE}" type="pres">
      <dgm:prSet presAssocID="{CB29A60F-D435-43A5-95AB-93696E6C0E3E}" presName="spacer" presStyleCnt="0"/>
      <dgm:spPr/>
    </dgm:pt>
    <dgm:pt modelId="{3497DC65-BA11-4830-AE1D-956C98A563EA}" type="pres">
      <dgm:prSet presAssocID="{7620C38D-8EFC-4C26-8CE4-1EFF4E2B411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198F9C7-CAC3-4B7F-9B12-558C614E473E}" type="pres">
      <dgm:prSet presAssocID="{512FA02E-A076-4B9D-8B43-FBE145C68F5A}" presName="spacer" presStyleCnt="0"/>
      <dgm:spPr/>
    </dgm:pt>
    <dgm:pt modelId="{81AEA491-C4C3-4C03-A668-2F735AEA47A1}" type="pres">
      <dgm:prSet presAssocID="{C89E56E2-48B5-42A6-BC18-C8700C9CAB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5FE8D9B-1EB5-4028-9725-127039340926}" type="pres">
      <dgm:prSet presAssocID="{08C38BF3-2AE6-40AE-989B-34E4567D9C37}" presName="spacer" presStyleCnt="0"/>
      <dgm:spPr/>
    </dgm:pt>
    <dgm:pt modelId="{3AB8A934-75B2-4DD4-A1D5-C74803FEA6AF}" type="pres">
      <dgm:prSet presAssocID="{9FFDE266-2E94-4271-B881-CE4EFF9F5EB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920831C-89A9-4DF5-A393-03A328286AC8}" type="pres">
      <dgm:prSet presAssocID="{F21AE350-4D86-436C-9A1E-567FFCF50242}" presName="spacer" presStyleCnt="0"/>
      <dgm:spPr/>
    </dgm:pt>
    <dgm:pt modelId="{B7E7BC0E-8DB5-4BB4-95B8-B9C559495A5D}" type="pres">
      <dgm:prSet presAssocID="{37B7774E-3693-436E-BC4D-368BFB5B58C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4FEC605-FC3C-4CD8-B504-C66325F27E6E}" type="presOf" srcId="{7620C38D-8EFC-4C26-8CE4-1EFF4E2B4110}" destId="{3497DC65-BA11-4830-AE1D-956C98A563EA}" srcOrd="0" destOrd="0" presId="urn:microsoft.com/office/officeart/2005/8/layout/vList2"/>
    <dgm:cxn modelId="{04746D0E-1223-40D9-A959-4AE21E478C98}" type="presOf" srcId="{5CF8CF3E-79C7-440A-A760-B11056C84ACC}" destId="{ED9762C7-4954-4877-A448-A1F0C6A9E0A1}" srcOrd="0" destOrd="0" presId="urn:microsoft.com/office/officeart/2005/8/layout/vList2"/>
    <dgm:cxn modelId="{629A852A-F13D-4054-942F-9FD7F44CAEB2}" srcId="{5CF8CF3E-79C7-440A-A760-B11056C84ACC}" destId="{870AA9C7-872A-43D5-AD3B-96EA8A16E6CC}" srcOrd="1" destOrd="0" parTransId="{B5B4D31B-7FF9-458E-A789-D948B558DD02}" sibTransId="{CB29A60F-D435-43A5-95AB-93696E6C0E3E}"/>
    <dgm:cxn modelId="{BEBB2D4E-76E5-4445-9C84-54860F3C12DD}" type="presOf" srcId="{27292A5F-A4DD-41B2-B64F-03C4A0764E25}" destId="{71CEEF3F-4F3E-4B19-9896-F6A7AB42AB13}" srcOrd="0" destOrd="0" presId="urn:microsoft.com/office/officeart/2005/8/layout/vList2"/>
    <dgm:cxn modelId="{E09BBC71-DE85-4FC9-A6BC-7F4608D0A106}" type="presOf" srcId="{870AA9C7-872A-43D5-AD3B-96EA8A16E6CC}" destId="{390F21C6-63D5-4C2A-9989-0950FADC3213}" srcOrd="0" destOrd="0" presId="urn:microsoft.com/office/officeart/2005/8/layout/vList2"/>
    <dgm:cxn modelId="{1C687D90-6182-4548-BAEC-4E607662359A}" srcId="{5CF8CF3E-79C7-440A-A760-B11056C84ACC}" destId="{37B7774E-3693-436E-BC4D-368BFB5B58CF}" srcOrd="5" destOrd="0" parTransId="{E8DAE305-9865-4C9B-AF76-550BA7EF39EE}" sibTransId="{EE39DE55-CA03-4C80-9D3C-DF12BE821DE3}"/>
    <dgm:cxn modelId="{DE557D94-5B3B-45E5-8057-6FAB700FFD1B}" type="presOf" srcId="{9FFDE266-2E94-4271-B881-CE4EFF9F5EBA}" destId="{3AB8A934-75B2-4DD4-A1D5-C74803FEA6AF}" srcOrd="0" destOrd="0" presId="urn:microsoft.com/office/officeart/2005/8/layout/vList2"/>
    <dgm:cxn modelId="{8CFE169B-9723-4BCC-81C6-C1115FEBB70D}" type="presOf" srcId="{C89E56E2-48B5-42A6-BC18-C8700C9CABDD}" destId="{81AEA491-C4C3-4C03-A668-2F735AEA47A1}" srcOrd="0" destOrd="0" presId="urn:microsoft.com/office/officeart/2005/8/layout/vList2"/>
    <dgm:cxn modelId="{8342CEB0-1583-4B6F-99B0-440071AC9F03}" srcId="{5CF8CF3E-79C7-440A-A760-B11056C84ACC}" destId="{7620C38D-8EFC-4C26-8CE4-1EFF4E2B4110}" srcOrd="2" destOrd="0" parTransId="{C0ED9FB2-A50C-4B47-AF9F-51662889E716}" sibTransId="{512FA02E-A076-4B9D-8B43-FBE145C68F5A}"/>
    <dgm:cxn modelId="{296FFAB9-1C0F-49E4-8DA0-6C9E3BB86CED}" type="presOf" srcId="{37B7774E-3693-436E-BC4D-368BFB5B58CF}" destId="{B7E7BC0E-8DB5-4BB4-95B8-B9C559495A5D}" srcOrd="0" destOrd="0" presId="urn:microsoft.com/office/officeart/2005/8/layout/vList2"/>
    <dgm:cxn modelId="{6F7343CC-BEDB-4D4F-93F1-873483B4BA91}" srcId="{5CF8CF3E-79C7-440A-A760-B11056C84ACC}" destId="{9FFDE266-2E94-4271-B881-CE4EFF9F5EBA}" srcOrd="4" destOrd="0" parTransId="{2C5A7D71-C44F-461F-BFD8-881A6A5DE2B8}" sibTransId="{F21AE350-4D86-436C-9A1E-567FFCF50242}"/>
    <dgm:cxn modelId="{AFBC79FB-766C-4151-A1EA-513E9B5490D8}" srcId="{5CF8CF3E-79C7-440A-A760-B11056C84ACC}" destId="{C89E56E2-48B5-42A6-BC18-C8700C9CABDD}" srcOrd="3" destOrd="0" parTransId="{E0E49389-1303-44D4-A5B5-C450F669BCD4}" sibTransId="{08C38BF3-2AE6-40AE-989B-34E4567D9C37}"/>
    <dgm:cxn modelId="{543B3BFC-3607-431C-A222-744FE04A32E7}" srcId="{5CF8CF3E-79C7-440A-A760-B11056C84ACC}" destId="{27292A5F-A4DD-41B2-B64F-03C4A0764E25}" srcOrd="0" destOrd="0" parTransId="{E8425DA4-31C2-42A9-8947-1E6420F10FFD}" sibTransId="{B2FDC7A0-894F-42A0-8986-929A2B6DC777}"/>
    <dgm:cxn modelId="{9145E217-D347-48E6-8EEF-BD73C5D57EB2}" type="presParOf" srcId="{ED9762C7-4954-4877-A448-A1F0C6A9E0A1}" destId="{71CEEF3F-4F3E-4B19-9896-F6A7AB42AB13}" srcOrd="0" destOrd="0" presId="urn:microsoft.com/office/officeart/2005/8/layout/vList2"/>
    <dgm:cxn modelId="{863DEDE5-75B1-4045-976E-698A7066F471}" type="presParOf" srcId="{ED9762C7-4954-4877-A448-A1F0C6A9E0A1}" destId="{B9ADA606-B7E1-4D23-8F0C-44A4739A5B22}" srcOrd="1" destOrd="0" presId="urn:microsoft.com/office/officeart/2005/8/layout/vList2"/>
    <dgm:cxn modelId="{1A645D2E-87AF-4E8E-B84A-00F71E957A3B}" type="presParOf" srcId="{ED9762C7-4954-4877-A448-A1F0C6A9E0A1}" destId="{390F21C6-63D5-4C2A-9989-0950FADC3213}" srcOrd="2" destOrd="0" presId="urn:microsoft.com/office/officeart/2005/8/layout/vList2"/>
    <dgm:cxn modelId="{33B249C7-8AD4-41B5-8B34-4FE6F2FC711E}" type="presParOf" srcId="{ED9762C7-4954-4877-A448-A1F0C6A9E0A1}" destId="{CB800BCF-C417-4D39-A747-D18B37481DCE}" srcOrd="3" destOrd="0" presId="urn:microsoft.com/office/officeart/2005/8/layout/vList2"/>
    <dgm:cxn modelId="{037507CB-A6F1-46D9-97FB-B025AED9A4F8}" type="presParOf" srcId="{ED9762C7-4954-4877-A448-A1F0C6A9E0A1}" destId="{3497DC65-BA11-4830-AE1D-956C98A563EA}" srcOrd="4" destOrd="0" presId="urn:microsoft.com/office/officeart/2005/8/layout/vList2"/>
    <dgm:cxn modelId="{C102E73E-84D6-457B-90B8-C6F306058504}" type="presParOf" srcId="{ED9762C7-4954-4877-A448-A1F0C6A9E0A1}" destId="{0198F9C7-CAC3-4B7F-9B12-558C614E473E}" srcOrd="5" destOrd="0" presId="urn:microsoft.com/office/officeart/2005/8/layout/vList2"/>
    <dgm:cxn modelId="{ECC7F5E6-1047-42B4-927F-BE7594E2AD40}" type="presParOf" srcId="{ED9762C7-4954-4877-A448-A1F0C6A9E0A1}" destId="{81AEA491-C4C3-4C03-A668-2F735AEA47A1}" srcOrd="6" destOrd="0" presId="urn:microsoft.com/office/officeart/2005/8/layout/vList2"/>
    <dgm:cxn modelId="{3D85C0AC-DDED-4244-9AC8-9CBC7BB48394}" type="presParOf" srcId="{ED9762C7-4954-4877-A448-A1F0C6A9E0A1}" destId="{D5FE8D9B-1EB5-4028-9725-127039340926}" srcOrd="7" destOrd="0" presId="urn:microsoft.com/office/officeart/2005/8/layout/vList2"/>
    <dgm:cxn modelId="{F9FB405D-A65E-4DD4-81AD-6748F3D6C75F}" type="presParOf" srcId="{ED9762C7-4954-4877-A448-A1F0C6A9E0A1}" destId="{3AB8A934-75B2-4DD4-A1D5-C74803FEA6AF}" srcOrd="8" destOrd="0" presId="urn:microsoft.com/office/officeart/2005/8/layout/vList2"/>
    <dgm:cxn modelId="{B7D419C8-8D20-4C46-8352-1AD28140CD85}" type="presParOf" srcId="{ED9762C7-4954-4877-A448-A1F0C6A9E0A1}" destId="{4920831C-89A9-4DF5-A393-03A328286AC8}" srcOrd="9" destOrd="0" presId="urn:microsoft.com/office/officeart/2005/8/layout/vList2"/>
    <dgm:cxn modelId="{157BDC09-E89C-4CE1-83D4-6250F3C3E121}" type="presParOf" srcId="{ED9762C7-4954-4877-A448-A1F0C6A9E0A1}" destId="{B7E7BC0E-8DB5-4BB4-95B8-B9C559495A5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F93FC8-2E1F-42B8-B333-3FC1376BD3F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0854BC-B78C-454D-ACF1-AB10E14979F3}">
      <dgm:prSet/>
      <dgm:spPr/>
      <dgm:t>
        <a:bodyPr/>
        <a:lstStyle/>
        <a:p>
          <a:r>
            <a:rPr lang="en-US" dirty="0"/>
            <a:t>Business Email Compromise — or BEC — is one of the costliest scams out there.</a:t>
          </a:r>
          <a:br>
            <a:rPr lang="en-US" dirty="0"/>
          </a:br>
          <a:endParaRPr lang="en-US" dirty="0"/>
        </a:p>
      </dgm:t>
    </dgm:pt>
    <dgm:pt modelId="{C5F68685-FB73-4FAB-B625-87508D7157E7}" type="parTrans" cxnId="{B5FCE27C-2E4F-4A66-8886-72F2C1843C89}">
      <dgm:prSet/>
      <dgm:spPr/>
      <dgm:t>
        <a:bodyPr/>
        <a:lstStyle/>
        <a:p>
          <a:endParaRPr lang="en-US"/>
        </a:p>
      </dgm:t>
    </dgm:pt>
    <dgm:pt modelId="{B45B9C5D-DDA1-4850-8959-DBABBF50640E}" type="sibTrans" cxnId="{B5FCE27C-2E4F-4A66-8886-72F2C1843C89}">
      <dgm:prSet/>
      <dgm:spPr/>
      <dgm:t>
        <a:bodyPr/>
        <a:lstStyle/>
        <a:p>
          <a:endParaRPr lang="en-US"/>
        </a:p>
      </dgm:t>
    </dgm:pt>
    <dgm:pt modelId="{DD77D419-163F-41DD-B91F-E2B524203EB0}">
      <dgm:prSet/>
      <dgm:spPr/>
      <dgm:t>
        <a:bodyPr/>
        <a:lstStyle/>
        <a:p>
          <a:r>
            <a:rPr lang="en-US" dirty="0"/>
            <a:t>It usually starts with an email that looks like it’s from your CEO, CFO, or a trusted vendor. It asks you to wire money or change a bank account number.</a:t>
          </a:r>
          <a:br>
            <a:rPr lang="en-US" dirty="0"/>
          </a:br>
          <a:endParaRPr lang="en-US" dirty="0"/>
        </a:p>
      </dgm:t>
    </dgm:pt>
    <dgm:pt modelId="{6695C1E7-988F-4099-B6CA-87E742C22F2D}" type="parTrans" cxnId="{8A405E96-1907-46DD-93A7-8EA54C0FCDC3}">
      <dgm:prSet/>
      <dgm:spPr/>
      <dgm:t>
        <a:bodyPr/>
        <a:lstStyle/>
        <a:p>
          <a:endParaRPr lang="en-US"/>
        </a:p>
      </dgm:t>
    </dgm:pt>
    <dgm:pt modelId="{F32208FF-8E02-46CA-9FF1-F19643F13214}" type="sibTrans" cxnId="{8A405E96-1907-46DD-93A7-8EA54C0FCDC3}">
      <dgm:prSet/>
      <dgm:spPr/>
      <dgm:t>
        <a:bodyPr/>
        <a:lstStyle/>
        <a:p>
          <a:endParaRPr lang="en-US"/>
        </a:p>
      </dgm:t>
    </dgm:pt>
    <dgm:pt modelId="{D9FF8DCB-A5F7-43BC-A7A0-047D6A617640}">
      <dgm:prSet/>
      <dgm:spPr/>
      <dgm:t>
        <a:bodyPr/>
        <a:lstStyle/>
        <a:p>
          <a:r>
            <a:rPr lang="en-US" dirty="0"/>
            <a:t>Always verify payment requests through a second channel — pick up the phone or text the person. Don’t rely on email alone.</a:t>
          </a:r>
        </a:p>
      </dgm:t>
    </dgm:pt>
    <dgm:pt modelId="{E09366EE-E171-4F08-80F5-F282AD9868ED}" type="parTrans" cxnId="{4EC2A96C-ABA8-4D93-BDCE-FA388943196C}">
      <dgm:prSet/>
      <dgm:spPr/>
      <dgm:t>
        <a:bodyPr/>
        <a:lstStyle/>
        <a:p>
          <a:endParaRPr lang="en-US"/>
        </a:p>
      </dgm:t>
    </dgm:pt>
    <dgm:pt modelId="{CDC15A3E-3F7B-464E-98CB-209A0BA26610}" type="sibTrans" cxnId="{4EC2A96C-ABA8-4D93-BDCE-FA388943196C}">
      <dgm:prSet/>
      <dgm:spPr/>
      <dgm:t>
        <a:bodyPr/>
        <a:lstStyle/>
        <a:p>
          <a:endParaRPr lang="en-US"/>
        </a:p>
      </dgm:t>
    </dgm:pt>
    <dgm:pt modelId="{E05FC92F-CA13-48E4-A555-76BD845CE903}">
      <dgm:prSet/>
      <dgm:spPr/>
      <dgm:t>
        <a:bodyPr/>
        <a:lstStyle/>
        <a:p>
          <a:r>
            <a:rPr lang="en-US" dirty="0"/>
            <a:t>Can also impact your customers with malicious emails coming from YOUR account. </a:t>
          </a:r>
          <a:r>
            <a:rPr lang="en-US" b="1" dirty="0"/>
            <a:t>Ouch!</a:t>
          </a:r>
          <a:r>
            <a:rPr lang="en-US" dirty="0"/>
            <a:t> Lost reputation and possible legal and compliance exposure.</a:t>
          </a:r>
        </a:p>
      </dgm:t>
    </dgm:pt>
    <dgm:pt modelId="{CEEBA31A-5C58-412D-B1F9-D5B55892F5A8}" type="parTrans" cxnId="{151A69E8-3330-4BCA-B072-C0CE7B681CA4}">
      <dgm:prSet/>
      <dgm:spPr/>
      <dgm:t>
        <a:bodyPr/>
        <a:lstStyle/>
        <a:p>
          <a:endParaRPr lang="en-US"/>
        </a:p>
      </dgm:t>
    </dgm:pt>
    <dgm:pt modelId="{B2749B03-C9EF-4508-903E-FB8DD774D5EE}" type="sibTrans" cxnId="{151A69E8-3330-4BCA-B072-C0CE7B681CA4}">
      <dgm:prSet/>
      <dgm:spPr/>
      <dgm:t>
        <a:bodyPr/>
        <a:lstStyle/>
        <a:p>
          <a:endParaRPr lang="en-US"/>
        </a:p>
      </dgm:t>
    </dgm:pt>
    <dgm:pt modelId="{529760F6-57BD-4E02-AC4E-0BC7C4BDC7A0}" type="pres">
      <dgm:prSet presAssocID="{1AF93FC8-2E1F-42B8-B333-3FC1376BD3FE}" presName="linear" presStyleCnt="0">
        <dgm:presLayoutVars>
          <dgm:animLvl val="lvl"/>
          <dgm:resizeHandles val="exact"/>
        </dgm:presLayoutVars>
      </dgm:prSet>
      <dgm:spPr/>
    </dgm:pt>
    <dgm:pt modelId="{B38188E6-8FE2-4223-8ED5-B458B298B63A}" type="pres">
      <dgm:prSet presAssocID="{BD0854BC-B78C-454D-ACF1-AB10E14979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6F53F0B-431F-4D1F-BECB-C2D472537185}" type="pres">
      <dgm:prSet presAssocID="{B45B9C5D-DDA1-4850-8959-DBABBF50640E}" presName="spacer" presStyleCnt="0"/>
      <dgm:spPr/>
    </dgm:pt>
    <dgm:pt modelId="{05EEDF82-D7C2-41F1-B768-877218AEAA6B}" type="pres">
      <dgm:prSet presAssocID="{DD77D419-163F-41DD-B91F-E2B524203E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9447E2-01DA-4CF1-BB3C-A6544CF78F81}" type="pres">
      <dgm:prSet presAssocID="{F32208FF-8E02-46CA-9FF1-F19643F13214}" presName="spacer" presStyleCnt="0"/>
      <dgm:spPr/>
    </dgm:pt>
    <dgm:pt modelId="{818D3FEC-25F5-4576-ABD8-87F8A701F049}" type="pres">
      <dgm:prSet presAssocID="{D9FF8DCB-A5F7-43BC-A7A0-047D6A6176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F4554C-AF27-4751-B4F9-0DEC4D473FA0}" type="pres">
      <dgm:prSet presAssocID="{CDC15A3E-3F7B-464E-98CB-209A0BA26610}" presName="spacer" presStyleCnt="0"/>
      <dgm:spPr/>
    </dgm:pt>
    <dgm:pt modelId="{38F62F67-76EA-47CF-8092-70AC6F16E8CF}" type="pres">
      <dgm:prSet presAssocID="{E05FC92F-CA13-48E4-A555-76BD845CE9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BBEBB3E-B0D7-4805-99CB-B494BDFB9308}" type="presOf" srcId="{D9FF8DCB-A5F7-43BC-A7A0-047D6A617640}" destId="{818D3FEC-25F5-4576-ABD8-87F8A701F049}" srcOrd="0" destOrd="0" presId="urn:microsoft.com/office/officeart/2005/8/layout/vList2"/>
    <dgm:cxn modelId="{4EC2A96C-ABA8-4D93-BDCE-FA388943196C}" srcId="{1AF93FC8-2E1F-42B8-B333-3FC1376BD3FE}" destId="{D9FF8DCB-A5F7-43BC-A7A0-047D6A617640}" srcOrd="2" destOrd="0" parTransId="{E09366EE-E171-4F08-80F5-F282AD9868ED}" sibTransId="{CDC15A3E-3F7B-464E-98CB-209A0BA26610}"/>
    <dgm:cxn modelId="{B5FCE27C-2E4F-4A66-8886-72F2C1843C89}" srcId="{1AF93FC8-2E1F-42B8-B333-3FC1376BD3FE}" destId="{BD0854BC-B78C-454D-ACF1-AB10E14979F3}" srcOrd="0" destOrd="0" parTransId="{C5F68685-FB73-4FAB-B625-87508D7157E7}" sibTransId="{B45B9C5D-DDA1-4850-8959-DBABBF50640E}"/>
    <dgm:cxn modelId="{93A5597D-A4D9-41B7-9DA3-CD4E2A2B2F4B}" type="presOf" srcId="{BD0854BC-B78C-454D-ACF1-AB10E14979F3}" destId="{B38188E6-8FE2-4223-8ED5-B458B298B63A}" srcOrd="0" destOrd="0" presId="urn:microsoft.com/office/officeart/2005/8/layout/vList2"/>
    <dgm:cxn modelId="{8A405E96-1907-46DD-93A7-8EA54C0FCDC3}" srcId="{1AF93FC8-2E1F-42B8-B333-3FC1376BD3FE}" destId="{DD77D419-163F-41DD-B91F-E2B524203EB0}" srcOrd="1" destOrd="0" parTransId="{6695C1E7-988F-4099-B6CA-87E742C22F2D}" sibTransId="{F32208FF-8E02-46CA-9FF1-F19643F13214}"/>
    <dgm:cxn modelId="{A36AD0AA-F992-4203-9470-9165F99A97E5}" type="presOf" srcId="{E05FC92F-CA13-48E4-A555-76BD845CE903}" destId="{38F62F67-76EA-47CF-8092-70AC6F16E8CF}" srcOrd="0" destOrd="0" presId="urn:microsoft.com/office/officeart/2005/8/layout/vList2"/>
    <dgm:cxn modelId="{0D295EE4-FE4F-4B76-A874-72480FA1C21E}" type="presOf" srcId="{1AF93FC8-2E1F-42B8-B333-3FC1376BD3FE}" destId="{529760F6-57BD-4E02-AC4E-0BC7C4BDC7A0}" srcOrd="0" destOrd="0" presId="urn:microsoft.com/office/officeart/2005/8/layout/vList2"/>
    <dgm:cxn modelId="{151A69E8-3330-4BCA-B072-C0CE7B681CA4}" srcId="{1AF93FC8-2E1F-42B8-B333-3FC1376BD3FE}" destId="{E05FC92F-CA13-48E4-A555-76BD845CE903}" srcOrd="3" destOrd="0" parTransId="{CEEBA31A-5C58-412D-B1F9-D5B55892F5A8}" sibTransId="{B2749B03-C9EF-4508-903E-FB8DD774D5EE}"/>
    <dgm:cxn modelId="{536EADF7-35A2-4365-A78D-2EB496FDC80F}" type="presOf" srcId="{DD77D419-163F-41DD-B91F-E2B524203EB0}" destId="{05EEDF82-D7C2-41F1-B768-877218AEAA6B}" srcOrd="0" destOrd="0" presId="urn:microsoft.com/office/officeart/2005/8/layout/vList2"/>
    <dgm:cxn modelId="{A82B99CC-EADE-402E-B5F0-74368C63BBA9}" type="presParOf" srcId="{529760F6-57BD-4E02-AC4E-0BC7C4BDC7A0}" destId="{B38188E6-8FE2-4223-8ED5-B458B298B63A}" srcOrd="0" destOrd="0" presId="urn:microsoft.com/office/officeart/2005/8/layout/vList2"/>
    <dgm:cxn modelId="{ABF534C4-4B0E-41F6-9467-6440A170BE55}" type="presParOf" srcId="{529760F6-57BD-4E02-AC4E-0BC7C4BDC7A0}" destId="{46F53F0B-431F-4D1F-BECB-C2D472537185}" srcOrd="1" destOrd="0" presId="urn:microsoft.com/office/officeart/2005/8/layout/vList2"/>
    <dgm:cxn modelId="{605C3E26-6AD3-4492-88AB-BE65F4D2917F}" type="presParOf" srcId="{529760F6-57BD-4E02-AC4E-0BC7C4BDC7A0}" destId="{05EEDF82-D7C2-41F1-B768-877218AEAA6B}" srcOrd="2" destOrd="0" presId="urn:microsoft.com/office/officeart/2005/8/layout/vList2"/>
    <dgm:cxn modelId="{5AE31F94-474B-4F68-9D4E-65AAFAD02BB4}" type="presParOf" srcId="{529760F6-57BD-4E02-AC4E-0BC7C4BDC7A0}" destId="{FC9447E2-01DA-4CF1-BB3C-A6544CF78F81}" srcOrd="3" destOrd="0" presId="urn:microsoft.com/office/officeart/2005/8/layout/vList2"/>
    <dgm:cxn modelId="{2B4DBABB-C2B6-4D6F-847A-0317C32735EA}" type="presParOf" srcId="{529760F6-57BD-4E02-AC4E-0BC7C4BDC7A0}" destId="{818D3FEC-25F5-4576-ABD8-87F8A701F049}" srcOrd="4" destOrd="0" presId="urn:microsoft.com/office/officeart/2005/8/layout/vList2"/>
    <dgm:cxn modelId="{05677997-B00A-4936-B2D2-0C2694E155D5}" type="presParOf" srcId="{529760F6-57BD-4E02-AC4E-0BC7C4BDC7A0}" destId="{B4F4554C-AF27-4751-B4F9-0DEC4D473FA0}" srcOrd="5" destOrd="0" presId="urn:microsoft.com/office/officeart/2005/8/layout/vList2"/>
    <dgm:cxn modelId="{D2F7653E-0053-46E0-996D-97B460D0DAA6}" type="presParOf" srcId="{529760F6-57BD-4E02-AC4E-0BC7C4BDC7A0}" destId="{38F62F67-76EA-47CF-8092-70AC6F16E8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43E698-759B-4ECB-B50C-F550C77572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D44AEF4-D116-4D98-850B-610AC439DB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baseline="0" dirty="0"/>
            <a:t>Keep your systems and software up to date.</a:t>
          </a:r>
          <a:endParaRPr lang="en-US" sz="2000" dirty="0"/>
        </a:p>
      </dgm:t>
    </dgm:pt>
    <dgm:pt modelId="{5E4962EA-80D0-4969-AC27-C64746BF3E23}" type="parTrans" cxnId="{D8FA615B-50C9-44B4-BD55-81357C52E8FE}">
      <dgm:prSet/>
      <dgm:spPr/>
      <dgm:t>
        <a:bodyPr/>
        <a:lstStyle/>
        <a:p>
          <a:endParaRPr lang="en-US"/>
        </a:p>
      </dgm:t>
    </dgm:pt>
    <dgm:pt modelId="{374203D6-D304-40E3-85CB-A030F01763D8}" type="sibTrans" cxnId="{D8FA615B-50C9-44B4-BD55-81357C52E8FE}">
      <dgm:prSet/>
      <dgm:spPr/>
      <dgm:t>
        <a:bodyPr/>
        <a:lstStyle/>
        <a:p>
          <a:endParaRPr lang="en-US"/>
        </a:p>
      </dgm:t>
    </dgm:pt>
    <dgm:pt modelId="{1491ADEC-8B70-486F-9697-090D947194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baseline="0" dirty="0"/>
            <a:t>Back up your data regularly — using what’s called the 3-2-1 rule:</a:t>
          </a:r>
          <a:br>
            <a:rPr lang="en-US" sz="1400" b="0" i="0" baseline="0" dirty="0"/>
          </a:br>
          <a:r>
            <a:rPr lang="en-US" sz="1400" b="0" i="0" baseline="0" dirty="0"/>
            <a:t>Three copies of your data, two stored locally, one off-site or in the cloud.</a:t>
          </a:r>
          <a:br>
            <a:rPr lang="en-US" sz="1400" b="0" i="0" baseline="0" dirty="0"/>
          </a:br>
          <a:r>
            <a:rPr lang="en-US" sz="1400" b="0" i="0" baseline="0" dirty="0"/>
            <a:t>That one habit alone can save your business.</a:t>
          </a:r>
          <a:endParaRPr lang="en-US" sz="1600" dirty="0"/>
        </a:p>
      </dgm:t>
    </dgm:pt>
    <dgm:pt modelId="{C62ED4C0-CA07-4FBB-B52A-76320BE33FFC}" type="parTrans" cxnId="{82B7B31E-D3D3-48B7-980D-744725EE81DC}">
      <dgm:prSet/>
      <dgm:spPr/>
      <dgm:t>
        <a:bodyPr/>
        <a:lstStyle/>
        <a:p>
          <a:endParaRPr lang="en-US"/>
        </a:p>
      </dgm:t>
    </dgm:pt>
    <dgm:pt modelId="{E4AB2B4B-B85B-465E-85E4-E7A78DB9A629}" type="sibTrans" cxnId="{82B7B31E-D3D3-48B7-980D-744725EE81DC}">
      <dgm:prSet/>
      <dgm:spPr/>
      <dgm:t>
        <a:bodyPr/>
        <a:lstStyle/>
        <a:p>
          <a:endParaRPr lang="en-US"/>
        </a:p>
      </dgm:t>
    </dgm:pt>
    <dgm:pt modelId="{7AA2011F-87C2-43D4-871F-C845DE28BB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Deploy effective anti-malware software on all your devices including mobile phones </a:t>
          </a:r>
        </a:p>
      </dgm:t>
    </dgm:pt>
    <dgm:pt modelId="{9A257937-CF4B-4A92-89F6-8E3709E425ED}" type="parTrans" cxnId="{97854911-B4A2-4767-8481-045F967C51E5}">
      <dgm:prSet/>
      <dgm:spPr/>
      <dgm:t>
        <a:bodyPr/>
        <a:lstStyle/>
        <a:p>
          <a:endParaRPr lang="en-US"/>
        </a:p>
      </dgm:t>
    </dgm:pt>
    <dgm:pt modelId="{C849A8E1-349F-4BE9-AC27-4D8228C4FA82}" type="sibTrans" cxnId="{97854911-B4A2-4767-8481-045F967C51E5}">
      <dgm:prSet/>
      <dgm:spPr/>
      <dgm:t>
        <a:bodyPr/>
        <a:lstStyle/>
        <a:p>
          <a:endParaRPr lang="en-US"/>
        </a:p>
      </dgm:t>
    </dgm:pt>
    <dgm:pt modelId="{FD9A1972-2767-4B20-90A9-2904026F5D64}" type="pres">
      <dgm:prSet presAssocID="{ED43E698-759B-4ECB-B50C-F550C7757258}" presName="root" presStyleCnt="0">
        <dgm:presLayoutVars>
          <dgm:dir/>
          <dgm:resizeHandles val="exact"/>
        </dgm:presLayoutVars>
      </dgm:prSet>
      <dgm:spPr/>
    </dgm:pt>
    <dgm:pt modelId="{493E0B3A-731E-4958-9571-713F4F8790FA}" type="pres">
      <dgm:prSet presAssocID="{2D44AEF4-D116-4D98-850B-610AC439DB89}" presName="compNode" presStyleCnt="0"/>
      <dgm:spPr/>
    </dgm:pt>
    <dgm:pt modelId="{8DABDD1D-5150-4BFD-8E61-F42C4BB85DAD}" type="pres">
      <dgm:prSet presAssocID="{2D44AEF4-D116-4D98-850B-610AC439DB89}" presName="bgRect" presStyleLbl="bgShp" presStyleIdx="0" presStyleCnt="3"/>
      <dgm:spPr/>
    </dgm:pt>
    <dgm:pt modelId="{70075A4D-ADC0-4766-86D3-F69CEAB493F1}" type="pres">
      <dgm:prSet presAssocID="{2D44AEF4-D116-4D98-850B-610AC439DB8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8EE45724-37B0-4871-9663-0B2CA5551620}" type="pres">
      <dgm:prSet presAssocID="{2D44AEF4-D116-4D98-850B-610AC439DB89}" presName="spaceRect" presStyleCnt="0"/>
      <dgm:spPr/>
    </dgm:pt>
    <dgm:pt modelId="{7D7DA599-492A-49B2-A388-52A156B75E94}" type="pres">
      <dgm:prSet presAssocID="{2D44AEF4-D116-4D98-850B-610AC439DB89}" presName="parTx" presStyleLbl="revTx" presStyleIdx="0" presStyleCnt="3">
        <dgm:presLayoutVars>
          <dgm:chMax val="0"/>
          <dgm:chPref val="0"/>
        </dgm:presLayoutVars>
      </dgm:prSet>
      <dgm:spPr/>
    </dgm:pt>
    <dgm:pt modelId="{BEA2E084-A1E2-4AE7-9FE4-C03441D137BC}" type="pres">
      <dgm:prSet presAssocID="{374203D6-D304-40E3-85CB-A030F01763D8}" presName="sibTrans" presStyleCnt="0"/>
      <dgm:spPr/>
    </dgm:pt>
    <dgm:pt modelId="{526A78A0-195C-43D4-A79A-8837F891FF97}" type="pres">
      <dgm:prSet presAssocID="{1491ADEC-8B70-486F-9697-090D9471948E}" presName="compNode" presStyleCnt="0"/>
      <dgm:spPr/>
    </dgm:pt>
    <dgm:pt modelId="{BD169622-7E30-4E48-8C93-C9D354CD7FB1}" type="pres">
      <dgm:prSet presAssocID="{1491ADEC-8B70-486F-9697-090D9471948E}" presName="bgRect" presStyleLbl="bgShp" presStyleIdx="1" presStyleCnt="3"/>
      <dgm:spPr/>
    </dgm:pt>
    <dgm:pt modelId="{96B490E0-7B7A-4767-B3E3-DC10AADF76AC}" type="pres">
      <dgm:prSet presAssocID="{1491ADEC-8B70-486F-9697-090D9471948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B1EAAEEA-E34D-46B1-B5A3-BC3FBCFD35A0}" type="pres">
      <dgm:prSet presAssocID="{1491ADEC-8B70-486F-9697-090D9471948E}" presName="spaceRect" presStyleCnt="0"/>
      <dgm:spPr/>
    </dgm:pt>
    <dgm:pt modelId="{3377460D-AF77-4DCF-8970-97D0C4770AF0}" type="pres">
      <dgm:prSet presAssocID="{1491ADEC-8B70-486F-9697-090D9471948E}" presName="parTx" presStyleLbl="revTx" presStyleIdx="1" presStyleCnt="3">
        <dgm:presLayoutVars>
          <dgm:chMax val="0"/>
          <dgm:chPref val="0"/>
        </dgm:presLayoutVars>
      </dgm:prSet>
      <dgm:spPr/>
    </dgm:pt>
    <dgm:pt modelId="{23262C9D-74B0-4C3A-A5D3-A67E2946490A}" type="pres">
      <dgm:prSet presAssocID="{E4AB2B4B-B85B-465E-85E4-E7A78DB9A629}" presName="sibTrans" presStyleCnt="0"/>
      <dgm:spPr/>
    </dgm:pt>
    <dgm:pt modelId="{81E7000C-493E-4CC1-81D3-32F3B2FC88D4}" type="pres">
      <dgm:prSet presAssocID="{7AA2011F-87C2-43D4-871F-C845DE28BBB1}" presName="compNode" presStyleCnt="0"/>
      <dgm:spPr/>
    </dgm:pt>
    <dgm:pt modelId="{FA2D1BBA-5CAD-4B71-AB36-237E755C0811}" type="pres">
      <dgm:prSet presAssocID="{7AA2011F-87C2-43D4-871F-C845DE28BBB1}" presName="bgRect" presStyleLbl="bgShp" presStyleIdx="2" presStyleCnt="3"/>
      <dgm:spPr/>
    </dgm:pt>
    <dgm:pt modelId="{FCD443C0-4E15-41EA-8D5E-C03A485439C1}" type="pres">
      <dgm:prSet presAssocID="{7AA2011F-87C2-43D4-871F-C845DE28BBB1}" presName="iconRect" presStyleLbl="node1" presStyleIdx="2" presStyleCnt="3"/>
      <dgm:spPr/>
    </dgm:pt>
    <dgm:pt modelId="{848813CD-99F3-4245-AC82-13779BF9CB01}" type="pres">
      <dgm:prSet presAssocID="{7AA2011F-87C2-43D4-871F-C845DE28BBB1}" presName="spaceRect" presStyleCnt="0"/>
      <dgm:spPr/>
    </dgm:pt>
    <dgm:pt modelId="{A81005CE-41EB-4AC3-9124-AA689699A69B}" type="pres">
      <dgm:prSet presAssocID="{7AA2011F-87C2-43D4-871F-C845DE28BBB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F579606-3D7C-4DCF-B9E2-4BB57035E932}" type="presOf" srcId="{7AA2011F-87C2-43D4-871F-C845DE28BBB1}" destId="{A81005CE-41EB-4AC3-9124-AA689699A69B}" srcOrd="0" destOrd="0" presId="urn:microsoft.com/office/officeart/2018/2/layout/IconVerticalSolidList"/>
    <dgm:cxn modelId="{97854911-B4A2-4767-8481-045F967C51E5}" srcId="{ED43E698-759B-4ECB-B50C-F550C7757258}" destId="{7AA2011F-87C2-43D4-871F-C845DE28BBB1}" srcOrd="2" destOrd="0" parTransId="{9A257937-CF4B-4A92-89F6-8E3709E425ED}" sibTransId="{C849A8E1-349F-4BE9-AC27-4D8228C4FA82}"/>
    <dgm:cxn modelId="{B6362E17-A480-452B-AE06-7E95A115DF2D}" type="presOf" srcId="{ED43E698-759B-4ECB-B50C-F550C7757258}" destId="{FD9A1972-2767-4B20-90A9-2904026F5D64}" srcOrd="0" destOrd="0" presId="urn:microsoft.com/office/officeart/2018/2/layout/IconVerticalSolidList"/>
    <dgm:cxn modelId="{82B7B31E-D3D3-48B7-980D-744725EE81DC}" srcId="{ED43E698-759B-4ECB-B50C-F550C7757258}" destId="{1491ADEC-8B70-486F-9697-090D9471948E}" srcOrd="1" destOrd="0" parTransId="{C62ED4C0-CA07-4FBB-B52A-76320BE33FFC}" sibTransId="{E4AB2B4B-B85B-465E-85E4-E7A78DB9A629}"/>
    <dgm:cxn modelId="{D8FA615B-50C9-44B4-BD55-81357C52E8FE}" srcId="{ED43E698-759B-4ECB-B50C-F550C7757258}" destId="{2D44AEF4-D116-4D98-850B-610AC439DB89}" srcOrd="0" destOrd="0" parTransId="{5E4962EA-80D0-4969-AC27-C64746BF3E23}" sibTransId="{374203D6-D304-40E3-85CB-A030F01763D8}"/>
    <dgm:cxn modelId="{F72F7E5C-2A91-4CC2-A9D4-788656C952F4}" type="presOf" srcId="{2D44AEF4-D116-4D98-850B-610AC439DB89}" destId="{7D7DA599-492A-49B2-A388-52A156B75E94}" srcOrd="0" destOrd="0" presId="urn:microsoft.com/office/officeart/2018/2/layout/IconVerticalSolidList"/>
    <dgm:cxn modelId="{F5DBBCBD-D3B5-443F-BAC3-BBFC4BF6A0B5}" type="presOf" srcId="{1491ADEC-8B70-486F-9697-090D9471948E}" destId="{3377460D-AF77-4DCF-8970-97D0C4770AF0}" srcOrd="0" destOrd="0" presId="urn:microsoft.com/office/officeart/2018/2/layout/IconVerticalSolidList"/>
    <dgm:cxn modelId="{C911FF38-4588-4730-A13D-12FDA9720094}" type="presParOf" srcId="{FD9A1972-2767-4B20-90A9-2904026F5D64}" destId="{493E0B3A-731E-4958-9571-713F4F8790FA}" srcOrd="0" destOrd="0" presId="urn:microsoft.com/office/officeart/2018/2/layout/IconVerticalSolidList"/>
    <dgm:cxn modelId="{F02151FD-D5AD-4861-B1F5-E138C45FD33B}" type="presParOf" srcId="{493E0B3A-731E-4958-9571-713F4F8790FA}" destId="{8DABDD1D-5150-4BFD-8E61-F42C4BB85DAD}" srcOrd="0" destOrd="0" presId="urn:microsoft.com/office/officeart/2018/2/layout/IconVerticalSolidList"/>
    <dgm:cxn modelId="{E032D195-592D-4C52-BEEC-7552374A7BB0}" type="presParOf" srcId="{493E0B3A-731E-4958-9571-713F4F8790FA}" destId="{70075A4D-ADC0-4766-86D3-F69CEAB493F1}" srcOrd="1" destOrd="0" presId="urn:microsoft.com/office/officeart/2018/2/layout/IconVerticalSolidList"/>
    <dgm:cxn modelId="{C2134B07-F46C-4E28-84A9-9A2C6E530800}" type="presParOf" srcId="{493E0B3A-731E-4958-9571-713F4F8790FA}" destId="{8EE45724-37B0-4871-9663-0B2CA5551620}" srcOrd="2" destOrd="0" presId="urn:microsoft.com/office/officeart/2018/2/layout/IconVerticalSolidList"/>
    <dgm:cxn modelId="{C7DC82B5-E657-4BA1-9C9D-C36990B53D9E}" type="presParOf" srcId="{493E0B3A-731E-4958-9571-713F4F8790FA}" destId="{7D7DA599-492A-49B2-A388-52A156B75E94}" srcOrd="3" destOrd="0" presId="urn:microsoft.com/office/officeart/2018/2/layout/IconVerticalSolidList"/>
    <dgm:cxn modelId="{703E1C1E-9A5E-46AD-9CF8-9F8345A7C712}" type="presParOf" srcId="{FD9A1972-2767-4B20-90A9-2904026F5D64}" destId="{BEA2E084-A1E2-4AE7-9FE4-C03441D137BC}" srcOrd="1" destOrd="0" presId="urn:microsoft.com/office/officeart/2018/2/layout/IconVerticalSolidList"/>
    <dgm:cxn modelId="{AA975C4F-722C-4613-B79F-DF7D1A2C9BF3}" type="presParOf" srcId="{FD9A1972-2767-4B20-90A9-2904026F5D64}" destId="{526A78A0-195C-43D4-A79A-8837F891FF97}" srcOrd="2" destOrd="0" presId="urn:microsoft.com/office/officeart/2018/2/layout/IconVerticalSolidList"/>
    <dgm:cxn modelId="{D950D0D9-4F18-409D-BF6F-5DF4FCBC8BEB}" type="presParOf" srcId="{526A78A0-195C-43D4-A79A-8837F891FF97}" destId="{BD169622-7E30-4E48-8C93-C9D354CD7FB1}" srcOrd="0" destOrd="0" presId="urn:microsoft.com/office/officeart/2018/2/layout/IconVerticalSolidList"/>
    <dgm:cxn modelId="{28FEB071-0BDA-4AD1-A93B-0CF0577B25F5}" type="presParOf" srcId="{526A78A0-195C-43D4-A79A-8837F891FF97}" destId="{96B490E0-7B7A-4767-B3E3-DC10AADF76AC}" srcOrd="1" destOrd="0" presId="urn:microsoft.com/office/officeart/2018/2/layout/IconVerticalSolidList"/>
    <dgm:cxn modelId="{20E5A503-92A3-41B7-9CAB-6D219B3A63BF}" type="presParOf" srcId="{526A78A0-195C-43D4-A79A-8837F891FF97}" destId="{B1EAAEEA-E34D-46B1-B5A3-BC3FBCFD35A0}" srcOrd="2" destOrd="0" presId="urn:microsoft.com/office/officeart/2018/2/layout/IconVerticalSolidList"/>
    <dgm:cxn modelId="{D3FC3207-8C47-4736-9F64-14ADC7EB9F1B}" type="presParOf" srcId="{526A78A0-195C-43D4-A79A-8837F891FF97}" destId="{3377460D-AF77-4DCF-8970-97D0C4770AF0}" srcOrd="3" destOrd="0" presId="urn:microsoft.com/office/officeart/2018/2/layout/IconVerticalSolidList"/>
    <dgm:cxn modelId="{5F6031D2-3E82-4308-A8E3-C55E816DC753}" type="presParOf" srcId="{FD9A1972-2767-4B20-90A9-2904026F5D64}" destId="{23262C9D-74B0-4C3A-A5D3-A67E2946490A}" srcOrd="3" destOrd="0" presId="urn:microsoft.com/office/officeart/2018/2/layout/IconVerticalSolidList"/>
    <dgm:cxn modelId="{CC2E0A85-0032-4890-B2A8-E411393A6ACD}" type="presParOf" srcId="{FD9A1972-2767-4B20-90A9-2904026F5D64}" destId="{81E7000C-493E-4CC1-81D3-32F3B2FC88D4}" srcOrd="4" destOrd="0" presId="urn:microsoft.com/office/officeart/2018/2/layout/IconVerticalSolidList"/>
    <dgm:cxn modelId="{92EDC140-0529-46D5-90C9-408D3CF11542}" type="presParOf" srcId="{81E7000C-493E-4CC1-81D3-32F3B2FC88D4}" destId="{FA2D1BBA-5CAD-4B71-AB36-237E755C0811}" srcOrd="0" destOrd="0" presId="urn:microsoft.com/office/officeart/2018/2/layout/IconVerticalSolidList"/>
    <dgm:cxn modelId="{4F4ECA4C-974E-4E5F-9F2C-0881FD6B9F66}" type="presParOf" srcId="{81E7000C-493E-4CC1-81D3-32F3B2FC88D4}" destId="{FCD443C0-4E15-41EA-8D5E-C03A485439C1}" srcOrd="1" destOrd="0" presId="urn:microsoft.com/office/officeart/2018/2/layout/IconVerticalSolidList"/>
    <dgm:cxn modelId="{221C2088-A5BE-4A10-8E56-AB712C566700}" type="presParOf" srcId="{81E7000C-493E-4CC1-81D3-32F3B2FC88D4}" destId="{848813CD-99F3-4245-AC82-13779BF9CB01}" srcOrd="2" destOrd="0" presId="urn:microsoft.com/office/officeart/2018/2/layout/IconVerticalSolidList"/>
    <dgm:cxn modelId="{01BD593E-7815-4C34-828C-E3E13D774CDC}" type="presParOf" srcId="{81E7000C-493E-4CC1-81D3-32F3B2FC88D4}" destId="{A81005CE-41EB-4AC3-9124-AA689699A6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1E2B5B-9EF0-44DC-A3B0-F327DAE08C99}" type="doc">
      <dgm:prSet loTypeId="urn:microsoft.com/office/officeart/2005/8/layout/list1" loCatId="list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2F6907-61DA-4693-AE23-ECD3F86AC0EC}">
      <dgm:prSet phldrT="[Text]" phldr="0"/>
      <dgm:spPr/>
      <dgm:t>
        <a:bodyPr/>
        <a:lstStyle/>
        <a:p>
          <a:r>
            <a:rPr lang="en-US" dirty="0"/>
            <a:t>Spreads Fast!</a:t>
          </a:r>
        </a:p>
      </dgm:t>
    </dgm:pt>
    <dgm:pt modelId="{3EA10882-2191-4519-A819-A7B6E3EF03D7}" type="parTrans" cxnId="{C7A066FE-6382-4EFF-9235-A3D7D28170A5}">
      <dgm:prSet/>
      <dgm:spPr/>
      <dgm:t>
        <a:bodyPr/>
        <a:lstStyle/>
        <a:p>
          <a:endParaRPr lang="en-US"/>
        </a:p>
      </dgm:t>
    </dgm:pt>
    <dgm:pt modelId="{0C815431-78C6-4D22-A06E-26A65EF605A5}" type="sibTrans" cxnId="{C7A066FE-6382-4EFF-9235-A3D7D28170A5}">
      <dgm:prSet/>
      <dgm:spPr/>
      <dgm:t>
        <a:bodyPr/>
        <a:lstStyle/>
        <a:p>
          <a:endParaRPr lang="en-US"/>
        </a:p>
      </dgm:t>
    </dgm:pt>
    <dgm:pt modelId="{89BC517F-2B85-4DAC-836C-F9775EEA38F1}">
      <dgm:prSet phldrT="[Text]" phldr="0"/>
      <dgm:spPr/>
      <dgm:t>
        <a:bodyPr/>
        <a:lstStyle/>
        <a:p>
          <a:r>
            <a:rPr lang="en-US" dirty="0"/>
            <a:t>Locks Your Files</a:t>
          </a:r>
        </a:p>
      </dgm:t>
    </dgm:pt>
    <dgm:pt modelId="{1A7961AC-CE6C-4C8B-B4F8-39E82026A71B}" type="parTrans" cxnId="{F7FC567E-64EE-4258-8939-C20E88B1F6D8}">
      <dgm:prSet/>
      <dgm:spPr/>
      <dgm:t>
        <a:bodyPr/>
        <a:lstStyle/>
        <a:p>
          <a:endParaRPr lang="en-US"/>
        </a:p>
      </dgm:t>
    </dgm:pt>
    <dgm:pt modelId="{C8175A68-0F8F-439B-826C-F703A23991CA}" type="sibTrans" cxnId="{F7FC567E-64EE-4258-8939-C20E88B1F6D8}">
      <dgm:prSet/>
      <dgm:spPr/>
      <dgm:t>
        <a:bodyPr/>
        <a:lstStyle/>
        <a:p>
          <a:endParaRPr lang="en-US"/>
        </a:p>
      </dgm:t>
    </dgm:pt>
    <dgm:pt modelId="{B7AA2B1C-0CCE-4330-971A-E7E1303910E9}">
      <dgm:prSet phldrT="[Text]" phldr="0"/>
      <dgm:spPr/>
      <dgm:t>
        <a:bodyPr/>
        <a:lstStyle/>
        <a:p>
          <a:r>
            <a:rPr lang="en-US" dirty="0"/>
            <a:t>Demands $$ to release</a:t>
          </a:r>
        </a:p>
      </dgm:t>
    </dgm:pt>
    <dgm:pt modelId="{C2C6F925-66F9-41F5-9110-2ED95F5481B7}" type="parTrans" cxnId="{946D4517-D746-413D-847E-5D4BBC778469}">
      <dgm:prSet/>
      <dgm:spPr/>
      <dgm:t>
        <a:bodyPr/>
        <a:lstStyle/>
        <a:p>
          <a:endParaRPr lang="en-US"/>
        </a:p>
      </dgm:t>
    </dgm:pt>
    <dgm:pt modelId="{9557F972-E177-4772-9BD7-EC99EE641095}" type="sibTrans" cxnId="{946D4517-D746-413D-847E-5D4BBC778469}">
      <dgm:prSet/>
      <dgm:spPr/>
      <dgm:t>
        <a:bodyPr/>
        <a:lstStyle/>
        <a:p>
          <a:endParaRPr lang="en-US"/>
        </a:p>
      </dgm:t>
    </dgm:pt>
    <dgm:pt modelId="{CC02C761-61EE-4BB4-996C-46FFF96C10DC}" type="pres">
      <dgm:prSet presAssocID="{641E2B5B-9EF0-44DC-A3B0-F327DAE08C99}" presName="linear" presStyleCnt="0">
        <dgm:presLayoutVars>
          <dgm:dir/>
          <dgm:animLvl val="lvl"/>
          <dgm:resizeHandles val="exact"/>
        </dgm:presLayoutVars>
      </dgm:prSet>
      <dgm:spPr/>
    </dgm:pt>
    <dgm:pt modelId="{2F9121D6-0B6A-4C5B-B270-B35E7832E359}" type="pres">
      <dgm:prSet presAssocID="{362F6907-61DA-4693-AE23-ECD3F86AC0EC}" presName="parentLin" presStyleCnt="0"/>
      <dgm:spPr/>
    </dgm:pt>
    <dgm:pt modelId="{63A8D4CE-AFF5-48C6-8D44-F2A7A2BC9464}" type="pres">
      <dgm:prSet presAssocID="{362F6907-61DA-4693-AE23-ECD3F86AC0EC}" presName="parentLeftMargin" presStyleLbl="node1" presStyleIdx="0" presStyleCnt="3"/>
      <dgm:spPr/>
    </dgm:pt>
    <dgm:pt modelId="{2FD8B115-EE04-4FF5-933F-A6A974682D30}" type="pres">
      <dgm:prSet presAssocID="{362F6907-61DA-4693-AE23-ECD3F86AC0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759D7A-427E-4E7D-A6C0-C268D3BDA46D}" type="pres">
      <dgm:prSet presAssocID="{362F6907-61DA-4693-AE23-ECD3F86AC0EC}" presName="negativeSpace" presStyleCnt="0"/>
      <dgm:spPr/>
    </dgm:pt>
    <dgm:pt modelId="{9AC9A8A8-BA26-4676-9019-6A9A2EEABAD1}" type="pres">
      <dgm:prSet presAssocID="{362F6907-61DA-4693-AE23-ECD3F86AC0EC}" presName="childText" presStyleLbl="conFgAcc1" presStyleIdx="0" presStyleCnt="3" custLinFactY="-15164" custLinFactNeighborX="4532" custLinFactNeighborY="-100000">
        <dgm:presLayoutVars>
          <dgm:bulletEnabled val="1"/>
        </dgm:presLayoutVars>
      </dgm:prSet>
      <dgm:spPr/>
    </dgm:pt>
    <dgm:pt modelId="{C91A7689-0ED2-4064-8DD2-F836D096C85A}" type="pres">
      <dgm:prSet presAssocID="{0C815431-78C6-4D22-A06E-26A65EF605A5}" presName="spaceBetweenRectangles" presStyleCnt="0"/>
      <dgm:spPr/>
    </dgm:pt>
    <dgm:pt modelId="{C03E0194-2C41-4CF2-AECD-260ED7308BFC}" type="pres">
      <dgm:prSet presAssocID="{89BC517F-2B85-4DAC-836C-F9775EEA38F1}" presName="parentLin" presStyleCnt="0"/>
      <dgm:spPr/>
    </dgm:pt>
    <dgm:pt modelId="{C934DEEC-1723-477B-B517-9D830A93DDED}" type="pres">
      <dgm:prSet presAssocID="{89BC517F-2B85-4DAC-836C-F9775EEA38F1}" presName="parentLeftMargin" presStyleLbl="node1" presStyleIdx="0" presStyleCnt="3"/>
      <dgm:spPr/>
    </dgm:pt>
    <dgm:pt modelId="{54924612-E721-4EFB-9595-384C6097FC6B}" type="pres">
      <dgm:prSet presAssocID="{89BC517F-2B85-4DAC-836C-F9775EEA38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7285C1A-A798-4278-BFD3-BBA2E46119F4}" type="pres">
      <dgm:prSet presAssocID="{89BC517F-2B85-4DAC-836C-F9775EEA38F1}" presName="negativeSpace" presStyleCnt="0"/>
      <dgm:spPr/>
    </dgm:pt>
    <dgm:pt modelId="{C188CD98-C77C-4B5B-8E00-0E77881C7127}" type="pres">
      <dgm:prSet presAssocID="{89BC517F-2B85-4DAC-836C-F9775EEA38F1}" presName="childText" presStyleLbl="conFgAcc1" presStyleIdx="1" presStyleCnt="3">
        <dgm:presLayoutVars>
          <dgm:bulletEnabled val="1"/>
        </dgm:presLayoutVars>
      </dgm:prSet>
      <dgm:spPr/>
    </dgm:pt>
    <dgm:pt modelId="{D4C58C70-0F73-44EC-8945-6A89F52CEB4E}" type="pres">
      <dgm:prSet presAssocID="{C8175A68-0F8F-439B-826C-F703A23991CA}" presName="spaceBetweenRectangles" presStyleCnt="0"/>
      <dgm:spPr/>
    </dgm:pt>
    <dgm:pt modelId="{DA372F44-05B2-43B1-8F2E-CF974F1AF420}" type="pres">
      <dgm:prSet presAssocID="{B7AA2B1C-0CCE-4330-971A-E7E1303910E9}" presName="parentLin" presStyleCnt="0"/>
      <dgm:spPr/>
    </dgm:pt>
    <dgm:pt modelId="{1766645D-5F9B-4AD4-A31B-3DDECC930D5A}" type="pres">
      <dgm:prSet presAssocID="{B7AA2B1C-0CCE-4330-971A-E7E1303910E9}" presName="parentLeftMargin" presStyleLbl="node1" presStyleIdx="1" presStyleCnt="3"/>
      <dgm:spPr/>
    </dgm:pt>
    <dgm:pt modelId="{046FA1AC-49D9-4060-8D18-39D52393FF50}" type="pres">
      <dgm:prSet presAssocID="{B7AA2B1C-0CCE-4330-971A-E7E1303910E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504C253-35AB-4BF2-BEC6-499BFB6B1078}" type="pres">
      <dgm:prSet presAssocID="{B7AA2B1C-0CCE-4330-971A-E7E1303910E9}" presName="negativeSpace" presStyleCnt="0"/>
      <dgm:spPr/>
    </dgm:pt>
    <dgm:pt modelId="{DA224360-8933-4135-BA41-0977EE014F28}" type="pres">
      <dgm:prSet presAssocID="{B7AA2B1C-0CCE-4330-971A-E7E1303910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DD14308-8C31-4726-BCFE-DDE0796467F3}" type="presOf" srcId="{641E2B5B-9EF0-44DC-A3B0-F327DAE08C99}" destId="{CC02C761-61EE-4BB4-996C-46FFF96C10DC}" srcOrd="0" destOrd="0" presId="urn:microsoft.com/office/officeart/2005/8/layout/list1"/>
    <dgm:cxn modelId="{946D4517-D746-413D-847E-5D4BBC778469}" srcId="{641E2B5B-9EF0-44DC-A3B0-F327DAE08C99}" destId="{B7AA2B1C-0CCE-4330-971A-E7E1303910E9}" srcOrd="2" destOrd="0" parTransId="{C2C6F925-66F9-41F5-9110-2ED95F5481B7}" sibTransId="{9557F972-E177-4772-9BD7-EC99EE641095}"/>
    <dgm:cxn modelId="{85D7A926-D318-48E8-9E5D-47FA020F44A1}" type="presOf" srcId="{89BC517F-2B85-4DAC-836C-F9775EEA38F1}" destId="{C934DEEC-1723-477B-B517-9D830A93DDED}" srcOrd="0" destOrd="0" presId="urn:microsoft.com/office/officeart/2005/8/layout/list1"/>
    <dgm:cxn modelId="{BE7E402F-FCF4-46EB-95A5-78CC62C9AE8E}" type="presOf" srcId="{89BC517F-2B85-4DAC-836C-F9775EEA38F1}" destId="{54924612-E721-4EFB-9595-384C6097FC6B}" srcOrd="1" destOrd="0" presId="urn:microsoft.com/office/officeart/2005/8/layout/list1"/>
    <dgm:cxn modelId="{16044C5F-0A5A-42EA-A474-512E064B2CC0}" type="presOf" srcId="{362F6907-61DA-4693-AE23-ECD3F86AC0EC}" destId="{63A8D4CE-AFF5-48C6-8D44-F2A7A2BC9464}" srcOrd="0" destOrd="0" presId="urn:microsoft.com/office/officeart/2005/8/layout/list1"/>
    <dgm:cxn modelId="{F7FC567E-64EE-4258-8939-C20E88B1F6D8}" srcId="{641E2B5B-9EF0-44DC-A3B0-F327DAE08C99}" destId="{89BC517F-2B85-4DAC-836C-F9775EEA38F1}" srcOrd="1" destOrd="0" parTransId="{1A7961AC-CE6C-4C8B-B4F8-39E82026A71B}" sibTransId="{C8175A68-0F8F-439B-826C-F703A23991CA}"/>
    <dgm:cxn modelId="{650444BD-BA0A-409F-8238-939299F1A007}" type="presOf" srcId="{B7AA2B1C-0CCE-4330-971A-E7E1303910E9}" destId="{046FA1AC-49D9-4060-8D18-39D52393FF50}" srcOrd="1" destOrd="0" presId="urn:microsoft.com/office/officeart/2005/8/layout/list1"/>
    <dgm:cxn modelId="{328CCAE7-AB75-4904-B4BA-4DEC75B50403}" type="presOf" srcId="{B7AA2B1C-0CCE-4330-971A-E7E1303910E9}" destId="{1766645D-5F9B-4AD4-A31B-3DDECC930D5A}" srcOrd="0" destOrd="0" presId="urn:microsoft.com/office/officeart/2005/8/layout/list1"/>
    <dgm:cxn modelId="{907CD7ED-BC51-488F-9851-F4A01C91406A}" type="presOf" srcId="{362F6907-61DA-4693-AE23-ECD3F86AC0EC}" destId="{2FD8B115-EE04-4FF5-933F-A6A974682D30}" srcOrd="1" destOrd="0" presId="urn:microsoft.com/office/officeart/2005/8/layout/list1"/>
    <dgm:cxn modelId="{C7A066FE-6382-4EFF-9235-A3D7D28170A5}" srcId="{641E2B5B-9EF0-44DC-A3B0-F327DAE08C99}" destId="{362F6907-61DA-4693-AE23-ECD3F86AC0EC}" srcOrd="0" destOrd="0" parTransId="{3EA10882-2191-4519-A819-A7B6E3EF03D7}" sibTransId="{0C815431-78C6-4D22-A06E-26A65EF605A5}"/>
    <dgm:cxn modelId="{E22DA766-CF7D-4E90-BAD6-BBDE8993F483}" type="presParOf" srcId="{CC02C761-61EE-4BB4-996C-46FFF96C10DC}" destId="{2F9121D6-0B6A-4C5B-B270-B35E7832E359}" srcOrd="0" destOrd="0" presId="urn:microsoft.com/office/officeart/2005/8/layout/list1"/>
    <dgm:cxn modelId="{D12D630C-2C1C-4B12-82E4-4B6E702467A0}" type="presParOf" srcId="{2F9121D6-0B6A-4C5B-B270-B35E7832E359}" destId="{63A8D4CE-AFF5-48C6-8D44-F2A7A2BC9464}" srcOrd="0" destOrd="0" presId="urn:microsoft.com/office/officeart/2005/8/layout/list1"/>
    <dgm:cxn modelId="{8D9DA4F6-DBF3-4F2F-8B39-60203A095040}" type="presParOf" srcId="{2F9121D6-0B6A-4C5B-B270-B35E7832E359}" destId="{2FD8B115-EE04-4FF5-933F-A6A974682D30}" srcOrd="1" destOrd="0" presId="urn:microsoft.com/office/officeart/2005/8/layout/list1"/>
    <dgm:cxn modelId="{FD70DA48-4385-4CF5-914F-3C23CCCF3F4C}" type="presParOf" srcId="{CC02C761-61EE-4BB4-996C-46FFF96C10DC}" destId="{D7759D7A-427E-4E7D-A6C0-C268D3BDA46D}" srcOrd="1" destOrd="0" presId="urn:microsoft.com/office/officeart/2005/8/layout/list1"/>
    <dgm:cxn modelId="{C45EC199-0B04-4BA4-8FAF-15EEDD993476}" type="presParOf" srcId="{CC02C761-61EE-4BB4-996C-46FFF96C10DC}" destId="{9AC9A8A8-BA26-4676-9019-6A9A2EEABAD1}" srcOrd="2" destOrd="0" presId="urn:microsoft.com/office/officeart/2005/8/layout/list1"/>
    <dgm:cxn modelId="{2718F40F-A855-4591-8E6C-0C260A02D223}" type="presParOf" srcId="{CC02C761-61EE-4BB4-996C-46FFF96C10DC}" destId="{C91A7689-0ED2-4064-8DD2-F836D096C85A}" srcOrd="3" destOrd="0" presId="urn:microsoft.com/office/officeart/2005/8/layout/list1"/>
    <dgm:cxn modelId="{A76141DF-D8BA-4D61-9099-C3C37AEE3F79}" type="presParOf" srcId="{CC02C761-61EE-4BB4-996C-46FFF96C10DC}" destId="{C03E0194-2C41-4CF2-AECD-260ED7308BFC}" srcOrd="4" destOrd="0" presId="urn:microsoft.com/office/officeart/2005/8/layout/list1"/>
    <dgm:cxn modelId="{DE66D236-2838-4DD3-9F90-4CFABE865FBB}" type="presParOf" srcId="{C03E0194-2C41-4CF2-AECD-260ED7308BFC}" destId="{C934DEEC-1723-477B-B517-9D830A93DDED}" srcOrd="0" destOrd="0" presId="urn:microsoft.com/office/officeart/2005/8/layout/list1"/>
    <dgm:cxn modelId="{8253B6AC-D4C1-4020-BC1A-F1C16672642F}" type="presParOf" srcId="{C03E0194-2C41-4CF2-AECD-260ED7308BFC}" destId="{54924612-E721-4EFB-9595-384C6097FC6B}" srcOrd="1" destOrd="0" presId="urn:microsoft.com/office/officeart/2005/8/layout/list1"/>
    <dgm:cxn modelId="{0F680C5A-18AC-422F-A9DD-E71E119B4DEA}" type="presParOf" srcId="{CC02C761-61EE-4BB4-996C-46FFF96C10DC}" destId="{E7285C1A-A798-4278-BFD3-BBA2E46119F4}" srcOrd="5" destOrd="0" presId="urn:microsoft.com/office/officeart/2005/8/layout/list1"/>
    <dgm:cxn modelId="{65922A36-5F80-45E5-847D-AC9FD3844AF4}" type="presParOf" srcId="{CC02C761-61EE-4BB4-996C-46FFF96C10DC}" destId="{C188CD98-C77C-4B5B-8E00-0E77881C7127}" srcOrd="6" destOrd="0" presId="urn:microsoft.com/office/officeart/2005/8/layout/list1"/>
    <dgm:cxn modelId="{AE26D97C-C6EC-4E8E-A4DD-0EAF35714EFA}" type="presParOf" srcId="{CC02C761-61EE-4BB4-996C-46FFF96C10DC}" destId="{D4C58C70-0F73-44EC-8945-6A89F52CEB4E}" srcOrd="7" destOrd="0" presId="urn:microsoft.com/office/officeart/2005/8/layout/list1"/>
    <dgm:cxn modelId="{83217241-BAC5-44A0-9FEA-B4D1D390B08C}" type="presParOf" srcId="{CC02C761-61EE-4BB4-996C-46FFF96C10DC}" destId="{DA372F44-05B2-43B1-8F2E-CF974F1AF420}" srcOrd="8" destOrd="0" presId="urn:microsoft.com/office/officeart/2005/8/layout/list1"/>
    <dgm:cxn modelId="{B79E7150-47DB-4E9C-8FB0-4720ABB0069B}" type="presParOf" srcId="{DA372F44-05B2-43B1-8F2E-CF974F1AF420}" destId="{1766645D-5F9B-4AD4-A31B-3DDECC930D5A}" srcOrd="0" destOrd="0" presId="urn:microsoft.com/office/officeart/2005/8/layout/list1"/>
    <dgm:cxn modelId="{8B2298DE-74CA-45A6-8B41-A4D3FF68BC71}" type="presParOf" srcId="{DA372F44-05B2-43B1-8F2E-CF974F1AF420}" destId="{046FA1AC-49D9-4060-8D18-39D52393FF50}" srcOrd="1" destOrd="0" presId="urn:microsoft.com/office/officeart/2005/8/layout/list1"/>
    <dgm:cxn modelId="{464D0B24-8495-44D1-958C-9B2E193C4EBC}" type="presParOf" srcId="{CC02C761-61EE-4BB4-996C-46FFF96C10DC}" destId="{2504C253-35AB-4BF2-BEC6-499BFB6B1078}" srcOrd="9" destOrd="0" presId="urn:microsoft.com/office/officeart/2005/8/layout/list1"/>
    <dgm:cxn modelId="{E9627A63-FAC1-4628-9D83-8E9D729A85BE}" type="presParOf" srcId="{CC02C761-61EE-4BB4-996C-46FFF96C10DC}" destId="{DA224360-8933-4135-BA41-0977EE014F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43E698-759B-4ECB-B50C-F550C77572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D44AEF4-D116-4D98-850B-610AC439DB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baseline="0" dirty="0"/>
            <a:t>Train for AI-Enhanced </a:t>
          </a:r>
          <a:r>
            <a:rPr lang="en-US" sz="2000" b="0" i="0" baseline="0" dirty="0" err="1"/>
            <a:t>Phising</a:t>
          </a:r>
          <a:r>
            <a:rPr lang="en-US" sz="2000" b="0" i="0" baseline="0" dirty="0"/>
            <a:t> Awareness.</a:t>
          </a:r>
          <a:endParaRPr lang="en-US" sz="2000" dirty="0"/>
        </a:p>
      </dgm:t>
    </dgm:pt>
    <dgm:pt modelId="{5E4962EA-80D0-4969-AC27-C64746BF3E23}" type="parTrans" cxnId="{D8FA615B-50C9-44B4-BD55-81357C52E8FE}">
      <dgm:prSet/>
      <dgm:spPr/>
      <dgm:t>
        <a:bodyPr/>
        <a:lstStyle/>
        <a:p>
          <a:endParaRPr lang="en-US"/>
        </a:p>
      </dgm:t>
    </dgm:pt>
    <dgm:pt modelId="{374203D6-D304-40E3-85CB-A030F01763D8}" type="sibTrans" cxnId="{D8FA615B-50C9-44B4-BD55-81357C52E8FE}">
      <dgm:prSet/>
      <dgm:spPr/>
      <dgm:t>
        <a:bodyPr/>
        <a:lstStyle/>
        <a:p>
          <a:endParaRPr lang="en-US"/>
        </a:p>
      </dgm:t>
    </dgm:pt>
    <dgm:pt modelId="{1491ADEC-8B70-486F-9697-090D947194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baseline="0" dirty="0"/>
            <a:t>Deploy Advanced Email &amp; Threat Detection</a:t>
          </a:r>
          <a:endParaRPr lang="en-US" sz="1600" dirty="0"/>
        </a:p>
      </dgm:t>
    </dgm:pt>
    <dgm:pt modelId="{C62ED4C0-CA07-4FBB-B52A-76320BE33FFC}" type="parTrans" cxnId="{82B7B31E-D3D3-48B7-980D-744725EE81DC}">
      <dgm:prSet/>
      <dgm:spPr/>
      <dgm:t>
        <a:bodyPr/>
        <a:lstStyle/>
        <a:p>
          <a:endParaRPr lang="en-US"/>
        </a:p>
      </dgm:t>
    </dgm:pt>
    <dgm:pt modelId="{E4AB2B4B-B85B-465E-85E4-E7A78DB9A629}" type="sibTrans" cxnId="{82B7B31E-D3D3-48B7-980D-744725EE81DC}">
      <dgm:prSet/>
      <dgm:spPr/>
      <dgm:t>
        <a:bodyPr/>
        <a:lstStyle/>
        <a:p>
          <a:endParaRPr lang="en-US"/>
        </a:p>
      </dgm:t>
    </dgm:pt>
    <dgm:pt modelId="{7AA2011F-87C2-43D4-871F-C845DE28BB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Verify Identify Beyond Email or Chat</a:t>
          </a:r>
        </a:p>
      </dgm:t>
    </dgm:pt>
    <dgm:pt modelId="{9A257937-CF4B-4A92-89F6-8E3709E425ED}" type="parTrans" cxnId="{97854911-B4A2-4767-8481-045F967C51E5}">
      <dgm:prSet/>
      <dgm:spPr/>
      <dgm:t>
        <a:bodyPr/>
        <a:lstStyle/>
        <a:p>
          <a:endParaRPr lang="en-US"/>
        </a:p>
      </dgm:t>
    </dgm:pt>
    <dgm:pt modelId="{C849A8E1-349F-4BE9-AC27-4D8228C4FA82}" type="sibTrans" cxnId="{97854911-B4A2-4767-8481-045F967C51E5}">
      <dgm:prSet/>
      <dgm:spPr/>
      <dgm:t>
        <a:bodyPr/>
        <a:lstStyle/>
        <a:p>
          <a:endParaRPr lang="en-US"/>
        </a:p>
      </dgm:t>
    </dgm:pt>
    <dgm:pt modelId="{7BF102F6-3E81-4CE7-85DB-D17FEAC20E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Protect Company Voice, Video, and Branding</a:t>
          </a:r>
          <a:endParaRPr lang="en-US" sz="2000" dirty="0"/>
        </a:p>
      </dgm:t>
    </dgm:pt>
    <dgm:pt modelId="{16000BEE-6FCB-472E-A0FA-C7D3E5196921}" type="parTrans" cxnId="{4A8BB8DD-483E-4F1A-AB72-59053904A203}">
      <dgm:prSet/>
      <dgm:spPr/>
      <dgm:t>
        <a:bodyPr/>
        <a:lstStyle/>
        <a:p>
          <a:endParaRPr lang="en-US"/>
        </a:p>
      </dgm:t>
    </dgm:pt>
    <dgm:pt modelId="{4A76B8BF-97FC-4EF8-ACD7-29AF9C12ACC8}" type="sibTrans" cxnId="{4A8BB8DD-483E-4F1A-AB72-59053904A203}">
      <dgm:prSet/>
      <dgm:spPr/>
      <dgm:t>
        <a:bodyPr/>
        <a:lstStyle/>
        <a:p>
          <a:endParaRPr lang="en-US"/>
        </a:p>
      </dgm:t>
    </dgm:pt>
    <dgm:pt modelId="{0A51C104-3191-494E-85E1-622EA0B7B1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Use AI-Defensively</a:t>
          </a:r>
          <a:endParaRPr lang="en-US" sz="2000" dirty="0"/>
        </a:p>
      </dgm:t>
    </dgm:pt>
    <dgm:pt modelId="{669D1E21-C43D-479C-B825-7A93970D3055}" type="parTrans" cxnId="{2C000066-A601-4277-AA4A-289C29088824}">
      <dgm:prSet/>
      <dgm:spPr/>
      <dgm:t>
        <a:bodyPr/>
        <a:lstStyle/>
        <a:p>
          <a:endParaRPr lang="en-US"/>
        </a:p>
      </dgm:t>
    </dgm:pt>
    <dgm:pt modelId="{98B20BFB-C8AB-4FB8-AE9A-68A164555355}" type="sibTrans" cxnId="{2C000066-A601-4277-AA4A-289C29088824}">
      <dgm:prSet/>
      <dgm:spPr/>
      <dgm:t>
        <a:bodyPr/>
        <a:lstStyle/>
        <a:p>
          <a:endParaRPr lang="en-US"/>
        </a:p>
      </dgm:t>
    </dgm:pt>
    <dgm:pt modelId="{CD1A9D7A-5B3B-42DD-9F4A-ED9A55368C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Stay Informed</a:t>
          </a:r>
          <a:endParaRPr lang="en-US" sz="2000" dirty="0"/>
        </a:p>
      </dgm:t>
    </dgm:pt>
    <dgm:pt modelId="{84E673AA-D320-4F75-ACE2-33511BB8545E}" type="parTrans" cxnId="{69B09C02-0798-412B-B885-778C18A81C59}">
      <dgm:prSet/>
      <dgm:spPr/>
      <dgm:t>
        <a:bodyPr/>
        <a:lstStyle/>
        <a:p>
          <a:endParaRPr lang="en-US"/>
        </a:p>
      </dgm:t>
    </dgm:pt>
    <dgm:pt modelId="{849E6E01-CA9A-4CE7-9964-201203129504}" type="sibTrans" cxnId="{69B09C02-0798-412B-B885-778C18A81C59}">
      <dgm:prSet/>
      <dgm:spPr/>
      <dgm:t>
        <a:bodyPr/>
        <a:lstStyle/>
        <a:p>
          <a:endParaRPr lang="en-US"/>
        </a:p>
      </dgm:t>
    </dgm:pt>
    <dgm:pt modelId="{FD9A1972-2767-4B20-90A9-2904026F5D64}" type="pres">
      <dgm:prSet presAssocID="{ED43E698-759B-4ECB-B50C-F550C7757258}" presName="root" presStyleCnt="0">
        <dgm:presLayoutVars>
          <dgm:dir/>
          <dgm:resizeHandles val="exact"/>
        </dgm:presLayoutVars>
      </dgm:prSet>
      <dgm:spPr/>
    </dgm:pt>
    <dgm:pt modelId="{493E0B3A-731E-4958-9571-713F4F8790FA}" type="pres">
      <dgm:prSet presAssocID="{2D44AEF4-D116-4D98-850B-610AC439DB89}" presName="compNode" presStyleCnt="0"/>
      <dgm:spPr/>
    </dgm:pt>
    <dgm:pt modelId="{8DABDD1D-5150-4BFD-8E61-F42C4BB85DAD}" type="pres">
      <dgm:prSet presAssocID="{2D44AEF4-D116-4D98-850B-610AC439DB89}" presName="bgRect" presStyleLbl="bgShp" presStyleIdx="0" presStyleCnt="6"/>
      <dgm:spPr/>
    </dgm:pt>
    <dgm:pt modelId="{70075A4D-ADC0-4766-86D3-F69CEAB493F1}" type="pres">
      <dgm:prSet presAssocID="{2D44AEF4-D116-4D98-850B-610AC439DB8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8EE45724-37B0-4871-9663-0B2CA5551620}" type="pres">
      <dgm:prSet presAssocID="{2D44AEF4-D116-4D98-850B-610AC439DB89}" presName="spaceRect" presStyleCnt="0"/>
      <dgm:spPr/>
    </dgm:pt>
    <dgm:pt modelId="{7D7DA599-492A-49B2-A388-52A156B75E94}" type="pres">
      <dgm:prSet presAssocID="{2D44AEF4-D116-4D98-850B-610AC439DB89}" presName="parTx" presStyleLbl="revTx" presStyleIdx="0" presStyleCnt="6">
        <dgm:presLayoutVars>
          <dgm:chMax val="0"/>
          <dgm:chPref val="0"/>
        </dgm:presLayoutVars>
      </dgm:prSet>
      <dgm:spPr/>
    </dgm:pt>
    <dgm:pt modelId="{BEA2E084-A1E2-4AE7-9FE4-C03441D137BC}" type="pres">
      <dgm:prSet presAssocID="{374203D6-D304-40E3-85CB-A030F01763D8}" presName="sibTrans" presStyleCnt="0"/>
      <dgm:spPr/>
    </dgm:pt>
    <dgm:pt modelId="{526A78A0-195C-43D4-A79A-8837F891FF97}" type="pres">
      <dgm:prSet presAssocID="{1491ADEC-8B70-486F-9697-090D9471948E}" presName="compNode" presStyleCnt="0"/>
      <dgm:spPr/>
    </dgm:pt>
    <dgm:pt modelId="{BD169622-7E30-4E48-8C93-C9D354CD7FB1}" type="pres">
      <dgm:prSet presAssocID="{1491ADEC-8B70-486F-9697-090D9471948E}" presName="bgRect" presStyleLbl="bgShp" presStyleIdx="1" presStyleCnt="6"/>
      <dgm:spPr/>
    </dgm:pt>
    <dgm:pt modelId="{96B490E0-7B7A-4767-B3E3-DC10AADF76AC}" type="pres">
      <dgm:prSet presAssocID="{1491ADEC-8B70-486F-9697-090D9471948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B1EAAEEA-E34D-46B1-B5A3-BC3FBCFD35A0}" type="pres">
      <dgm:prSet presAssocID="{1491ADEC-8B70-486F-9697-090D9471948E}" presName="spaceRect" presStyleCnt="0"/>
      <dgm:spPr/>
    </dgm:pt>
    <dgm:pt modelId="{3377460D-AF77-4DCF-8970-97D0C4770AF0}" type="pres">
      <dgm:prSet presAssocID="{1491ADEC-8B70-486F-9697-090D9471948E}" presName="parTx" presStyleLbl="revTx" presStyleIdx="1" presStyleCnt="6">
        <dgm:presLayoutVars>
          <dgm:chMax val="0"/>
          <dgm:chPref val="0"/>
        </dgm:presLayoutVars>
      </dgm:prSet>
      <dgm:spPr/>
    </dgm:pt>
    <dgm:pt modelId="{23262C9D-74B0-4C3A-A5D3-A67E2946490A}" type="pres">
      <dgm:prSet presAssocID="{E4AB2B4B-B85B-465E-85E4-E7A78DB9A629}" presName="sibTrans" presStyleCnt="0"/>
      <dgm:spPr/>
    </dgm:pt>
    <dgm:pt modelId="{81E7000C-493E-4CC1-81D3-32F3B2FC88D4}" type="pres">
      <dgm:prSet presAssocID="{7AA2011F-87C2-43D4-871F-C845DE28BBB1}" presName="compNode" presStyleCnt="0"/>
      <dgm:spPr/>
    </dgm:pt>
    <dgm:pt modelId="{FA2D1BBA-5CAD-4B71-AB36-237E755C0811}" type="pres">
      <dgm:prSet presAssocID="{7AA2011F-87C2-43D4-871F-C845DE28BBB1}" presName="bgRect" presStyleLbl="bgShp" presStyleIdx="2" presStyleCnt="6"/>
      <dgm:spPr/>
    </dgm:pt>
    <dgm:pt modelId="{FCD443C0-4E15-41EA-8D5E-C03A485439C1}" type="pres">
      <dgm:prSet presAssocID="{7AA2011F-87C2-43D4-871F-C845DE28BBB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Partially Checked with solid fill"/>
        </a:ext>
      </dgm:extLst>
    </dgm:pt>
    <dgm:pt modelId="{848813CD-99F3-4245-AC82-13779BF9CB01}" type="pres">
      <dgm:prSet presAssocID="{7AA2011F-87C2-43D4-871F-C845DE28BBB1}" presName="spaceRect" presStyleCnt="0"/>
      <dgm:spPr/>
    </dgm:pt>
    <dgm:pt modelId="{A81005CE-41EB-4AC3-9124-AA689699A69B}" type="pres">
      <dgm:prSet presAssocID="{7AA2011F-87C2-43D4-871F-C845DE28BBB1}" presName="parTx" presStyleLbl="revTx" presStyleIdx="2" presStyleCnt="6">
        <dgm:presLayoutVars>
          <dgm:chMax val="0"/>
          <dgm:chPref val="0"/>
        </dgm:presLayoutVars>
      </dgm:prSet>
      <dgm:spPr/>
    </dgm:pt>
    <dgm:pt modelId="{D4C99367-ABDE-4F61-9582-AC0DFED0689F}" type="pres">
      <dgm:prSet presAssocID="{C849A8E1-349F-4BE9-AC27-4D8228C4FA82}" presName="sibTrans" presStyleCnt="0"/>
      <dgm:spPr/>
    </dgm:pt>
    <dgm:pt modelId="{9A6DB9DB-36F7-4F72-BFA4-61344D61BFCA}" type="pres">
      <dgm:prSet presAssocID="{7BF102F6-3E81-4CE7-85DB-D17FEAC20EEB}" presName="compNode" presStyleCnt="0"/>
      <dgm:spPr/>
    </dgm:pt>
    <dgm:pt modelId="{878BCB28-BA3C-41DF-BABE-D0D00DD4164D}" type="pres">
      <dgm:prSet presAssocID="{7BF102F6-3E81-4CE7-85DB-D17FEAC20EEB}" presName="bgRect" presStyleLbl="bgShp" presStyleIdx="3" presStyleCnt="6"/>
      <dgm:spPr/>
    </dgm:pt>
    <dgm:pt modelId="{130B45FD-5B40-44AD-B3EF-2A8EA4F4D101}" type="pres">
      <dgm:prSet presAssocID="{7BF102F6-3E81-4CE7-85DB-D17FEAC20EE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eval tower with solid fill"/>
        </a:ext>
      </dgm:extLst>
    </dgm:pt>
    <dgm:pt modelId="{F53528DD-71A4-4854-9085-BD34434818D3}" type="pres">
      <dgm:prSet presAssocID="{7BF102F6-3E81-4CE7-85DB-D17FEAC20EEB}" presName="spaceRect" presStyleCnt="0"/>
      <dgm:spPr/>
    </dgm:pt>
    <dgm:pt modelId="{6912D96F-F966-4966-B0B4-5ED0B74717A6}" type="pres">
      <dgm:prSet presAssocID="{7BF102F6-3E81-4CE7-85DB-D17FEAC20EEB}" presName="parTx" presStyleLbl="revTx" presStyleIdx="3" presStyleCnt="6">
        <dgm:presLayoutVars>
          <dgm:chMax val="0"/>
          <dgm:chPref val="0"/>
        </dgm:presLayoutVars>
      </dgm:prSet>
      <dgm:spPr/>
    </dgm:pt>
    <dgm:pt modelId="{B8D5F1D3-7385-490D-969D-35440619D71E}" type="pres">
      <dgm:prSet presAssocID="{4A76B8BF-97FC-4EF8-ACD7-29AF9C12ACC8}" presName="sibTrans" presStyleCnt="0"/>
      <dgm:spPr/>
    </dgm:pt>
    <dgm:pt modelId="{E3371F17-529C-4424-8DF6-949C711B2407}" type="pres">
      <dgm:prSet presAssocID="{0A51C104-3191-494E-85E1-622EA0B7B162}" presName="compNode" presStyleCnt="0"/>
      <dgm:spPr/>
    </dgm:pt>
    <dgm:pt modelId="{36B044E7-4822-4B9F-8FEE-6E00A0DA70AB}" type="pres">
      <dgm:prSet presAssocID="{0A51C104-3191-494E-85E1-622EA0B7B162}" presName="bgRect" presStyleLbl="bgShp" presStyleIdx="4" presStyleCnt="6"/>
      <dgm:spPr/>
    </dgm:pt>
    <dgm:pt modelId="{23586A77-5A49-4579-9F92-A19A811CA146}" type="pres">
      <dgm:prSet presAssocID="{0A51C104-3191-494E-85E1-622EA0B7B16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ificial Intelligence with solid fill"/>
        </a:ext>
      </dgm:extLst>
    </dgm:pt>
    <dgm:pt modelId="{53342A88-1609-44B6-B55E-80527B358144}" type="pres">
      <dgm:prSet presAssocID="{0A51C104-3191-494E-85E1-622EA0B7B162}" presName="spaceRect" presStyleCnt="0"/>
      <dgm:spPr/>
    </dgm:pt>
    <dgm:pt modelId="{487C8EDD-D5AB-48C5-BB01-7C6B7D59E6D6}" type="pres">
      <dgm:prSet presAssocID="{0A51C104-3191-494E-85E1-622EA0B7B162}" presName="parTx" presStyleLbl="revTx" presStyleIdx="4" presStyleCnt="6">
        <dgm:presLayoutVars>
          <dgm:chMax val="0"/>
          <dgm:chPref val="0"/>
        </dgm:presLayoutVars>
      </dgm:prSet>
      <dgm:spPr/>
    </dgm:pt>
    <dgm:pt modelId="{1296268E-A470-4025-947D-203399C4FD2F}" type="pres">
      <dgm:prSet presAssocID="{98B20BFB-C8AB-4FB8-AE9A-68A164555355}" presName="sibTrans" presStyleCnt="0"/>
      <dgm:spPr/>
    </dgm:pt>
    <dgm:pt modelId="{74E4BA25-F6CB-4998-8566-0FCADD9E7433}" type="pres">
      <dgm:prSet presAssocID="{CD1A9D7A-5B3B-42DD-9F4A-ED9A55368C06}" presName="compNode" presStyleCnt="0"/>
      <dgm:spPr/>
    </dgm:pt>
    <dgm:pt modelId="{3113EFA6-59F6-4F5B-89D2-F05D6665DB80}" type="pres">
      <dgm:prSet presAssocID="{CD1A9D7A-5B3B-42DD-9F4A-ED9A55368C06}" presName="bgRect" presStyleLbl="bgShp" presStyleIdx="5" presStyleCnt="6"/>
      <dgm:spPr/>
    </dgm:pt>
    <dgm:pt modelId="{CBD6723A-9E6C-4B2A-B177-2246F7A2FA23}" type="pres">
      <dgm:prSet presAssocID="{CD1A9D7A-5B3B-42DD-9F4A-ED9A55368C0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1 with solid fill"/>
        </a:ext>
      </dgm:extLst>
    </dgm:pt>
    <dgm:pt modelId="{25DB1D4B-D2CF-41D2-B623-4224343E62BB}" type="pres">
      <dgm:prSet presAssocID="{CD1A9D7A-5B3B-42DD-9F4A-ED9A55368C06}" presName="spaceRect" presStyleCnt="0"/>
      <dgm:spPr/>
    </dgm:pt>
    <dgm:pt modelId="{6C28A6EC-1F34-43C7-9852-187A3A26A33A}" type="pres">
      <dgm:prSet presAssocID="{CD1A9D7A-5B3B-42DD-9F4A-ED9A55368C0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9B09C02-0798-412B-B885-778C18A81C59}" srcId="{ED43E698-759B-4ECB-B50C-F550C7757258}" destId="{CD1A9D7A-5B3B-42DD-9F4A-ED9A55368C06}" srcOrd="5" destOrd="0" parTransId="{84E673AA-D320-4F75-ACE2-33511BB8545E}" sibTransId="{849E6E01-CA9A-4CE7-9964-201203129504}"/>
    <dgm:cxn modelId="{97854911-B4A2-4767-8481-045F967C51E5}" srcId="{ED43E698-759B-4ECB-B50C-F550C7757258}" destId="{7AA2011F-87C2-43D4-871F-C845DE28BBB1}" srcOrd="2" destOrd="0" parTransId="{9A257937-CF4B-4A92-89F6-8E3709E425ED}" sibTransId="{C849A8E1-349F-4BE9-AC27-4D8228C4FA82}"/>
    <dgm:cxn modelId="{B6362E17-A480-452B-AE06-7E95A115DF2D}" type="presOf" srcId="{ED43E698-759B-4ECB-B50C-F550C7757258}" destId="{FD9A1972-2767-4B20-90A9-2904026F5D64}" srcOrd="0" destOrd="0" presId="urn:microsoft.com/office/officeart/2018/2/layout/IconVerticalSolidList"/>
    <dgm:cxn modelId="{B2BA0019-C178-4230-BAC6-4A237B579456}" type="presOf" srcId="{7BF102F6-3E81-4CE7-85DB-D17FEAC20EEB}" destId="{6912D96F-F966-4966-B0B4-5ED0B74717A6}" srcOrd="0" destOrd="0" presId="urn:microsoft.com/office/officeart/2018/2/layout/IconVerticalSolidList"/>
    <dgm:cxn modelId="{82B7B31E-D3D3-48B7-980D-744725EE81DC}" srcId="{ED43E698-759B-4ECB-B50C-F550C7757258}" destId="{1491ADEC-8B70-486F-9697-090D9471948E}" srcOrd="1" destOrd="0" parTransId="{C62ED4C0-CA07-4FBB-B52A-76320BE33FFC}" sibTransId="{E4AB2B4B-B85B-465E-85E4-E7A78DB9A629}"/>
    <dgm:cxn modelId="{D8FA615B-50C9-44B4-BD55-81357C52E8FE}" srcId="{ED43E698-759B-4ECB-B50C-F550C7757258}" destId="{2D44AEF4-D116-4D98-850B-610AC439DB89}" srcOrd="0" destOrd="0" parTransId="{5E4962EA-80D0-4969-AC27-C64746BF3E23}" sibTransId="{374203D6-D304-40E3-85CB-A030F01763D8}"/>
    <dgm:cxn modelId="{2C000066-A601-4277-AA4A-289C29088824}" srcId="{ED43E698-759B-4ECB-B50C-F550C7757258}" destId="{0A51C104-3191-494E-85E1-622EA0B7B162}" srcOrd="4" destOrd="0" parTransId="{669D1E21-C43D-479C-B825-7A93970D3055}" sibTransId="{98B20BFB-C8AB-4FB8-AE9A-68A164555355}"/>
    <dgm:cxn modelId="{F66EC148-AF40-45D3-A926-C1DDD58F7C40}" type="presOf" srcId="{7AA2011F-87C2-43D4-871F-C845DE28BBB1}" destId="{A81005CE-41EB-4AC3-9124-AA689699A69B}" srcOrd="0" destOrd="0" presId="urn:microsoft.com/office/officeart/2018/2/layout/IconVerticalSolidList"/>
    <dgm:cxn modelId="{D7E40A86-AF2A-4FA4-8211-BAD122CB663B}" type="presOf" srcId="{1491ADEC-8B70-486F-9697-090D9471948E}" destId="{3377460D-AF77-4DCF-8970-97D0C4770AF0}" srcOrd="0" destOrd="0" presId="urn:microsoft.com/office/officeart/2018/2/layout/IconVerticalSolidList"/>
    <dgm:cxn modelId="{AED329BF-20DB-4553-9AEE-AA30D884B2D3}" type="presOf" srcId="{2D44AEF4-D116-4D98-850B-610AC439DB89}" destId="{7D7DA599-492A-49B2-A388-52A156B75E94}" srcOrd="0" destOrd="0" presId="urn:microsoft.com/office/officeart/2018/2/layout/IconVerticalSolidList"/>
    <dgm:cxn modelId="{AF5847CD-FDC4-4D78-84FE-4C6CBE0FE033}" type="presOf" srcId="{0A51C104-3191-494E-85E1-622EA0B7B162}" destId="{487C8EDD-D5AB-48C5-BB01-7C6B7D59E6D6}" srcOrd="0" destOrd="0" presId="urn:microsoft.com/office/officeart/2018/2/layout/IconVerticalSolidList"/>
    <dgm:cxn modelId="{4A8BB8DD-483E-4F1A-AB72-59053904A203}" srcId="{ED43E698-759B-4ECB-B50C-F550C7757258}" destId="{7BF102F6-3E81-4CE7-85DB-D17FEAC20EEB}" srcOrd="3" destOrd="0" parTransId="{16000BEE-6FCB-472E-A0FA-C7D3E5196921}" sibTransId="{4A76B8BF-97FC-4EF8-ACD7-29AF9C12ACC8}"/>
    <dgm:cxn modelId="{2B3208FF-F0E3-499C-A105-EA4942B3875B}" type="presOf" srcId="{CD1A9D7A-5B3B-42DD-9F4A-ED9A55368C06}" destId="{6C28A6EC-1F34-43C7-9852-187A3A26A33A}" srcOrd="0" destOrd="0" presId="urn:microsoft.com/office/officeart/2018/2/layout/IconVerticalSolidList"/>
    <dgm:cxn modelId="{4497E5D2-D41A-49D7-AC3E-12D771A8988A}" type="presParOf" srcId="{FD9A1972-2767-4B20-90A9-2904026F5D64}" destId="{493E0B3A-731E-4958-9571-713F4F8790FA}" srcOrd="0" destOrd="0" presId="urn:microsoft.com/office/officeart/2018/2/layout/IconVerticalSolidList"/>
    <dgm:cxn modelId="{66E5D5B9-B990-4625-8C52-E1272711CA76}" type="presParOf" srcId="{493E0B3A-731E-4958-9571-713F4F8790FA}" destId="{8DABDD1D-5150-4BFD-8E61-F42C4BB85DAD}" srcOrd="0" destOrd="0" presId="urn:microsoft.com/office/officeart/2018/2/layout/IconVerticalSolidList"/>
    <dgm:cxn modelId="{178943F8-F6EE-4D1B-8236-8A5EB8F8EDC4}" type="presParOf" srcId="{493E0B3A-731E-4958-9571-713F4F8790FA}" destId="{70075A4D-ADC0-4766-86D3-F69CEAB493F1}" srcOrd="1" destOrd="0" presId="urn:microsoft.com/office/officeart/2018/2/layout/IconVerticalSolidList"/>
    <dgm:cxn modelId="{4E604555-9979-498E-970C-894454257A69}" type="presParOf" srcId="{493E0B3A-731E-4958-9571-713F4F8790FA}" destId="{8EE45724-37B0-4871-9663-0B2CA5551620}" srcOrd="2" destOrd="0" presId="urn:microsoft.com/office/officeart/2018/2/layout/IconVerticalSolidList"/>
    <dgm:cxn modelId="{CD69AFB2-5F6F-4E9D-97E7-F980415CAFC8}" type="presParOf" srcId="{493E0B3A-731E-4958-9571-713F4F8790FA}" destId="{7D7DA599-492A-49B2-A388-52A156B75E94}" srcOrd="3" destOrd="0" presId="urn:microsoft.com/office/officeart/2018/2/layout/IconVerticalSolidList"/>
    <dgm:cxn modelId="{558F0582-FA0F-422D-B594-F4893CC8D868}" type="presParOf" srcId="{FD9A1972-2767-4B20-90A9-2904026F5D64}" destId="{BEA2E084-A1E2-4AE7-9FE4-C03441D137BC}" srcOrd="1" destOrd="0" presId="urn:microsoft.com/office/officeart/2018/2/layout/IconVerticalSolidList"/>
    <dgm:cxn modelId="{2BAB9486-5537-426D-9995-A9A9D6686CA6}" type="presParOf" srcId="{FD9A1972-2767-4B20-90A9-2904026F5D64}" destId="{526A78A0-195C-43D4-A79A-8837F891FF97}" srcOrd="2" destOrd="0" presId="urn:microsoft.com/office/officeart/2018/2/layout/IconVerticalSolidList"/>
    <dgm:cxn modelId="{CCCEBAC0-7701-4282-9AA3-2D7E93E9B22B}" type="presParOf" srcId="{526A78A0-195C-43D4-A79A-8837F891FF97}" destId="{BD169622-7E30-4E48-8C93-C9D354CD7FB1}" srcOrd="0" destOrd="0" presId="urn:microsoft.com/office/officeart/2018/2/layout/IconVerticalSolidList"/>
    <dgm:cxn modelId="{272D4745-01B1-4F42-A844-3A8F6242EDA3}" type="presParOf" srcId="{526A78A0-195C-43D4-A79A-8837F891FF97}" destId="{96B490E0-7B7A-4767-B3E3-DC10AADF76AC}" srcOrd="1" destOrd="0" presId="urn:microsoft.com/office/officeart/2018/2/layout/IconVerticalSolidList"/>
    <dgm:cxn modelId="{6639BCEB-A79A-4F8B-B013-B14C225211C8}" type="presParOf" srcId="{526A78A0-195C-43D4-A79A-8837F891FF97}" destId="{B1EAAEEA-E34D-46B1-B5A3-BC3FBCFD35A0}" srcOrd="2" destOrd="0" presId="urn:microsoft.com/office/officeart/2018/2/layout/IconVerticalSolidList"/>
    <dgm:cxn modelId="{5B8215AD-6117-4A93-BFB4-744DB6E24A57}" type="presParOf" srcId="{526A78A0-195C-43D4-A79A-8837F891FF97}" destId="{3377460D-AF77-4DCF-8970-97D0C4770AF0}" srcOrd="3" destOrd="0" presId="urn:microsoft.com/office/officeart/2018/2/layout/IconVerticalSolidList"/>
    <dgm:cxn modelId="{402DC7F9-D761-4007-9B98-920535521C55}" type="presParOf" srcId="{FD9A1972-2767-4B20-90A9-2904026F5D64}" destId="{23262C9D-74B0-4C3A-A5D3-A67E2946490A}" srcOrd="3" destOrd="0" presId="urn:microsoft.com/office/officeart/2018/2/layout/IconVerticalSolidList"/>
    <dgm:cxn modelId="{EE5C81FE-0A7D-446D-95DE-215E3357BD71}" type="presParOf" srcId="{FD9A1972-2767-4B20-90A9-2904026F5D64}" destId="{81E7000C-493E-4CC1-81D3-32F3B2FC88D4}" srcOrd="4" destOrd="0" presId="urn:microsoft.com/office/officeart/2018/2/layout/IconVerticalSolidList"/>
    <dgm:cxn modelId="{55F1C1DB-A7D9-4E78-86BE-CFBE2FEDAB06}" type="presParOf" srcId="{81E7000C-493E-4CC1-81D3-32F3B2FC88D4}" destId="{FA2D1BBA-5CAD-4B71-AB36-237E755C0811}" srcOrd="0" destOrd="0" presId="urn:microsoft.com/office/officeart/2018/2/layout/IconVerticalSolidList"/>
    <dgm:cxn modelId="{528F8D0E-B870-46EB-AF83-49BC4402C3F0}" type="presParOf" srcId="{81E7000C-493E-4CC1-81D3-32F3B2FC88D4}" destId="{FCD443C0-4E15-41EA-8D5E-C03A485439C1}" srcOrd="1" destOrd="0" presId="urn:microsoft.com/office/officeart/2018/2/layout/IconVerticalSolidList"/>
    <dgm:cxn modelId="{683621E8-684C-49EE-A15D-861B823539C3}" type="presParOf" srcId="{81E7000C-493E-4CC1-81D3-32F3B2FC88D4}" destId="{848813CD-99F3-4245-AC82-13779BF9CB01}" srcOrd="2" destOrd="0" presId="urn:microsoft.com/office/officeart/2018/2/layout/IconVerticalSolidList"/>
    <dgm:cxn modelId="{F27A7115-D5D7-4913-A23F-5A49C02BF82F}" type="presParOf" srcId="{81E7000C-493E-4CC1-81D3-32F3B2FC88D4}" destId="{A81005CE-41EB-4AC3-9124-AA689699A69B}" srcOrd="3" destOrd="0" presId="urn:microsoft.com/office/officeart/2018/2/layout/IconVerticalSolidList"/>
    <dgm:cxn modelId="{F7EDB9F3-0730-43A9-A9F5-8DFC8A29184E}" type="presParOf" srcId="{FD9A1972-2767-4B20-90A9-2904026F5D64}" destId="{D4C99367-ABDE-4F61-9582-AC0DFED0689F}" srcOrd="5" destOrd="0" presId="urn:microsoft.com/office/officeart/2018/2/layout/IconVerticalSolidList"/>
    <dgm:cxn modelId="{E170FBD0-93A6-44B1-B336-8EB8918968B3}" type="presParOf" srcId="{FD9A1972-2767-4B20-90A9-2904026F5D64}" destId="{9A6DB9DB-36F7-4F72-BFA4-61344D61BFCA}" srcOrd="6" destOrd="0" presId="urn:microsoft.com/office/officeart/2018/2/layout/IconVerticalSolidList"/>
    <dgm:cxn modelId="{F75ED6B3-6B80-43DA-A272-865E009213D8}" type="presParOf" srcId="{9A6DB9DB-36F7-4F72-BFA4-61344D61BFCA}" destId="{878BCB28-BA3C-41DF-BABE-D0D00DD4164D}" srcOrd="0" destOrd="0" presId="urn:microsoft.com/office/officeart/2018/2/layout/IconVerticalSolidList"/>
    <dgm:cxn modelId="{76CF2549-9A29-439A-8A62-D0AC6E1E308D}" type="presParOf" srcId="{9A6DB9DB-36F7-4F72-BFA4-61344D61BFCA}" destId="{130B45FD-5B40-44AD-B3EF-2A8EA4F4D101}" srcOrd="1" destOrd="0" presId="urn:microsoft.com/office/officeart/2018/2/layout/IconVerticalSolidList"/>
    <dgm:cxn modelId="{E224501F-31D1-4498-B17B-F48D36E9014A}" type="presParOf" srcId="{9A6DB9DB-36F7-4F72-BFA4-61344D61BFCA}" destId="{F53528DD-71A4-4854-9085-BD34434818D3}" srcOrd="2" destOrd="0" presId="urn:microsoft.com/office/officeart/2018/2/layout/IconVerticalSolidList"/>
    <dgm:cxn modelId="{17128F74-F229-4094-8754-DB755E803623}" type="presParOf" srcId="{9A6DB9DB-36F7-4F72-BFA4-61344D61BFCA}" destId="{6912D96F-F966-4966-B0B4-5ED0B74717A6}" srcOrd="3" destOrd="0" presId="urn:microsoft.com/office/officeart/2018/2/layout/IconVerticalSolidList"/>
    <dgm:cxn modelId="{EB1E05C7-B968-487F-B6DC-17BFC7D10301}" type="presParOf" srcId="{FD9A1972-2767-4B20-90A9-2904026F5D64}" destId="{B8D5F1D3-7385-490D-969D-35440619D71E}" srcOrd="7" destOrd="0" presId="urn:microsoft.com/office/officeart/2018/2/layout/IconVerticalSolidList"/>
    <dgm:cxn modelId="{F97BB526-5D7C-4D2D-B0BD-5C994FBCB012}" type="presParOf" srcId="{FD9A1972-2767-4B20-90A9-2904026F5D64}" destId="{E3371F17-529C-4424-8DF6-949C711B2407}" srcOrd="8" destOrd="0" presId="urn:microsoft.com/office/officeart/2018/2/layout/IconVerticalSolidList"/>
    <dgm:cxn modelId="{DB7C08FD-794D-4CD7-9174-1A2EDF7182FD}" type="presParOf" srcId="{E3371F17-529C-4424-8DF6-949C711B2407}" destId="{36B044E7-4822-4B9F-8FEE-6E00A0DA70AB}" srcOrd="0" destOrd="0" presId="urn:microsoft.com/office/officeart/2018/2/layout/IconVerticalSolidList"/>
    <dgm:cxn modelId="{727EE638-E699-4273-BA94-77316AADB9A5}" type="presParOf" srcId="{E3371F17-529C-4424-8DF6-949C711B2407}" destId="{23586A77-5A49-4579-9F92-A19A811CA146}" srcOrd="1" destOrd="0" presId="urn:microsoft.com/office/officeart/2018/2/layout/IconVerticalSolidList"/>
    <dgm:cxn modelId="{AEDB54E5-883A-42B2-BD84-32FF56A6677B}" type="presParOf" srcId="{E3371F17-529C-4424-8DF6-949C711B2407}" destId="{53342A88-1609-44B6-B55E-80527B358144}" srcOrd="2" destOrd="0" presId="urn:microsoft.com/office/officeart/2018/2/layout/IconVerticalSolidList"/>
    <dgm:cxn modelId="{45B54C99-A8E8-4304-A106-6F0C97F29394}" type="presParOf" srcId="{E3371F17-529C-4424-8DF6-949C711B2407}" destId="{487C8EDD-D5AB-48C5-BB01-7C6B7D59E6D6}" srcOrd="3" destOrd="0" presId="urn:microsoft.com/office/officeart/2018/2/layout/IconVerticalSolidList"/>
    <dgm:cxn modelId="{1A791AD0-6CA0-491E-A3F3-33EBF45C717F}" type="presParOf" srcId="{FD9A1972-2767-4B20-90A9-2904026F5D64}" destId="{1296268E-A470-4025-947D-203399C4FD2F}" srcOrd="9" destOrd="0" presId="urn:microsoft.com/office/officeart/2018/2/layout/IconVerticalSolidList"/>
    <dgm:cxn modelId="{5F8BE7EE-D29E-4BBA-AD33-FE60790714F9}" type="presParOf" srcId="{FD9A1972-2767-4B20-90A9-2904026F5D64}" destId="{74E4BA25-F6CB-4998-8566-0FCADD9E7433}" srcOrd="10" destOrd="0" presId="urn:microsoft.com/office/officeart/2018/2/layout/IconVerticalSolidList"/>
    <dgm:cxn modelId="{8FB4C970-88DF-457A-A879-54DE56DB830D}" type="presParOf" srcId="{74E4BA25-F6CB-4998-8566-0FCADD9E7433}" destId="{3113EFA6-59F6-4F5B-89D2-F05D6665DB80}" srcOrd="0" destOrd="0" presId="urn:microsoft.com/office/officeart/2018/2/layout/IconVerticalSolidList"/>
    <dgm:cxn modelId="{688CDF46-0CE5-45A0-A56F-1437DC3C8D28}" type="presParOf" srcId="{74E4BA25-F6CB-4998-8566-0FCADD9E7433}" destId="{CBD6723A-9E6C-4B2A-B177-2246F7A2FA23}" srcOrd="1" destOrd="0" presId="urn:microsoft.com/office/officeart/2018/2/layout/IconVerticalSolidList"/>
    <dgm:cxn modelId="{6E84AFD3-1733-4062-8050-890092A5F20B}" type="presParOf" srcId="{74E4BA25-F6CB-4998-8566-0FCADD9E7433}" destId="{25DB1D4B-D2CF-41D2-B623-4224343E62BB}" srcOrd="2" destOrd="0" presId="urn:microsoft.com/office/officeart/2018/2/layout/IconVerticalSolidList"/>
    <dgm:cxn modelId="{39CB9ECA-0AB9-4994-972A-4D12842807BE}" type="presParOf" srcId="{74E4BA25-F6CB-4998-8566-0FCADD9E7433}" destId="{6C28A6EC-1F34-43C7-9852-187A3A26A3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E1971-90EE-4EB5-B1FA-86B9255AECB3}">
      <dsp:nvSpPr>
        <dsp:cNvPr id="0" name=""/>
        <dsp:cNvSpPr/>
      </dsp:nvSpPr>
      <dsp:spPr>
        <a:xfrm>
          <a:off x="0" y="1876"/>
          <a:ext cx="8675648" cy="9510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2FC1F-20CB-4545-A196-565672CE9D73}">
      <dsp:nvSpPr>
        <dsp:cNvPr id="0" name=""/>
        <dsp:cNvSpPr/>
      </dsp:nvSpPr>
      <dsp:spPr>
        <a:xfrm>
          <a:off x="287703" y="215870"/>
          <a:ext cx="523096" cy="5230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FFCD9-2484-4B5F-B67E-DBEE554BD82E}">
      <dsp:nvSpPr>
        <dsp:cNvPr id="0" name=""/>
        <dsp:cNvSpPr/>
      </dsp:nvSpPr>
      <dsp:spPr>
        <a:xfrm>
          <a:off x="1098502" y="1876"/>
          <a:ext cx="7577145" cy="95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56" tIns="100656" rIns="100656" bIns="1006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Certified Information Systems Security Professional via ISC2</a:t>
          </a:r>
        </a:p>
      </dsp:txBody>
      <dsp:txXfrm>
        <a:off x="1098502" y="1876"/>
        <a:ext cx="7577145" cy="951084"/>
      </dsp:txXfrm>
    </dsp:sp>
    <dsp:sp modelId="{9E321A1A-4D60-4DF2-A23E-A70DD0D4AE6D}">
      <dsp:nvSpPr>
        <dsp:cNvPr id="0" name=""/>
        <dsp:cNvSpPr/>
      </dsp:nvSpPr>
      <dsp:spPr>
        <a:xfrm>
          <a:off x="0" y="1190732"/>
          <a:ext cx="8675648" cy="9510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B2CE8-37CF-4A4B-9C96-2F0A81B8C9D0}">
      <dsp:nvSpPr>
        <dsp:cNvPr id="0" name=""/>
        <dsp:cNvSpPr/>
      </dsp:nvSpPr>
      <dsp:spPr>
        <a:xfrm>
          <a:off x="287703" y="1404726"/>
          <a:ext cx="523096" cy="5230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3EA99-1A9E-4854-9D6A-FF59B3314412}">
      <dsp:nvSpPr>
        <dsp:cNvPr id="0" name=""/>
        <dsp:cNvSpPr/>
      </dsp:nvSpPr>
      <dsp:spPr>
        <a:xfrm>
          <a:off x="1098502" y="1190732"/>
          <a:ext cx="7577145" cy="95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56" tIns="100656" rIns="100656" bIns="1006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30 years experience in IT Operations and 10+ years in cybersecurity</a:t>
          </a:r>
        </a:p>
      </dsp:txBody>
      <dsp:txXfrm>
        <a:off x="1098502" y="1190732"/>
        <a:ext cx="7577145" cy="951084"/>
      </dsp:txXfrm>
    </dsp:sp>
    <dsp:sp modelId="{CB37FC5A-B3FA-489D-A781-7BD940AC03B2}">
      <dsp:nvSpPr>
        <dsp:cNvPr id="0" name=""/>
        <dsp:cNvSpPr/>
      </dsp:nvSpPr>
      <dsp:spPr>
        <a:xfrm>
          <a:off x="0" y="2379588"/>
          <a:ext cx="8675648" cy="9510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9F85E-FA50-4E45-8BC3-124994383357}">
      <dsp:nvSpPr>
        <dsp:cNvPr id="0" name=""/>
        <dsp:cNvSpPr/>
      </dsp:nvSpPr>
      <dsp:spPr>
        <a:xfrm>
          <a:off x="287703" y="2593582"/>
          <a:ext cx="523096" cy="5230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744DF-E573-445D-A89A-77B2BD411951}">
      <dsp:nvSpPr>
        <dsp:cNvPr id="0" name=""/>
        <dsp:cNvSpPr/>
      </dsp:nvSpPr>
      <dsp:spPr>
        <a:xfrm>
          <a:off x="1098502" y="2379588"/>
          <a:ext cx="7577145" cy="95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56" tIns="100656" rIns="100656" bIns="1006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Passion for community education </a:t>
          </a:r>
        </a:p>
      </dsp:txBody>
      <dsp:txXfrm>
        <a:off x="1098502" y="2379588"/>
        <a:ext cx="7577145" cy="951084"/>
      </dsp:txXfrm>
    </dsp:sp>
    <dsp:sp modelId="{4F2EFCFD-07BF-4D73-8E87-15CFE1336BD5}">
      <dsp:nvSpPr>
        <dsp:cNvPr id="0" name=""/>
        <dsp:cNvSpPr/>
      </dsp:nvSpPr>
      <dsp:spPr>
        <a:xfrm>
          <a:off x="0" y="3568444"/>
          <a:ext cx="8675648" cy="9510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9B6DE-BEF0-4DD3-9E19-5D329501D495}">
      <dsp:nvSpPr>
        <dsp:cNvPr id="0" name=""/>
        <dsp:cNvSpPr/>
      </dsp:nvSpPr>
      <dsp:spPr>
        <a:xfrm>
          <a:off x="287703" y="3782438"/>
          <a:ext cx="523096" cy="5230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E5C78-797A-476D-98AB-9DE8238817F9}">
      <dsp:nvSpPr>
        <dsp:cNvPr id="0" name=""/>
        <dsp:cNvSpPr/>
      </dsp:nvSpPr>
      <dsp:spPr>
        <a:xfrm>
          <a:off x="1098502" y="3568444"/>
          <a:ext cx="7577145" cy="95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56" tIns="100656" rIns="100656" bIns="1006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Full-time cybersecurity consultant (Fractional CISO) and owner of Caldera Cybersecurity Services in Albuquerque</a:t>
          </a:r>
        </a:p>
      </dsp:txBody>
      <dsp:txXfrm>
        <a:off x="1098502" y="3568444"/>
        <a:ext cx="7577145" cy="9510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DD1D-5150-4BFD-8E61-F42C4BB85DAD}">
      <dsp:nvSpPr>
        <dsp:cNvPr id="0" name=""/>
        <dsp:cNvSpPr/>
      </dsp:nvSpPr>
      <dsp:spPr>
        <a:xfrm>
          <a:off x="0" y="4535"/>
          <a:ext cx="6455325" cy="746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75A4D-ADC0-4766-86D3-F69CEAB493F1}">
      <dsp:nvSpPr>
        <dsp:cNvPr id="0" name=""/>
        <dsp:cNvSpPr/>
      </dsp:nvSpPr>
      <dsp:spPr>
        <a:xfrm>
          <a:off x="225776" y="172468"/>
          <a:ext cx="410904" cy="4105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DA599-492A-49B2-A388-52A156B75E94}">
      <dsp:nvSpPr>
        <dsp:cNvPr id="0" name=""/>
        <dsp:cNvSpPr/>
      </dsp:nvSpPr>
      <dsp:spPr>
        <a:xfrm>
          <a:off x="862457" y="4535"/>
          <a:ext cx="5579585" cy="76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" tIns="81459" rIns="81459" bIns="8145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Know what they look like. Not all </a:t>
          </a:r>
          <a:r>
            <a:rPr lang="en-US" sz="2000" b="0" i="0" kern="1200" baseline="0" dirty="0" err="1"/>
            <a:t>inder</a:t>
          </a:r>
          <a:r>
            <a:rPr lang="en-US" sz="2000" b="0" i="0" kern="1200" baseline="0" dirty="0"/>
            <a:t> threats are malicious.</a:t>
          </a:r>
          <a:endParaRPr lang="en-US" sz="2000" kern="1200" dirty="0"/>
        </a:p>
      </dsp:txBody>
      <dsp:txXfrm>
        <a:off x="862457" y="4535"/>
        <a:ext cx="5579585" cy="769693"/>
      </dsp:txXfrm>
    </dsp:sp>
    <dsp:sp modelId="{80CE81A1-5DBC-4145-BFC9-9246A75F5E6E}">
      <dsp:nvSpPr>
        <dsp:cNvPr id="0" name=""/>
        <dsp:cNvSpPr/>
      </dsp:nvSpPr>
      <dsp:spPr>
        <a:xfrm>
          <a:off x="0" y="966652"/>
          <a:ext cx="6455325" cy="7463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DA40C-029F-4C02-BDC9-DB212CBFEC88}">
      <dsp:nvSpPr>
        <dsp:cNvPr id="0" name=""/>
        <dsp:cNvSpPr/>
      </dsp:nvSpPr>
      <dsp:spPr>
        <a:xfrm>
          <a:off x="225776" y="1134585"/>
          <a:ext cx="410904" cy="4105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00B57-6BC9-4A98-9589-C399468537F6}">
      <dsp:nvSpPr>
        <dsp:cNvPr id="0" name=""/>
        <dsp:cNvSpPr/>
      </dsp:nvSpPr>
      <dsp:spPr>
        <a:xfrm>
          <a:off x="862457" y="966652"/>
          <a:ext cx="5579585" cy="76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" tIns="81459" rIns="81459" bIns="8145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Limit Access to What’s Necessary</a:t>
          </a:r>
        </a:p>
      </dsp:txBody>
      <dsp:txXfrm>
        <a:off x="862457" y="966652"/>
        <a:ext cx="5579585" cy="769693"/>
      </dsp:txXfrm>
    </dsp:sp>
    <dsp:sp modelId="{296A439D-102F-4C27-AF92-3A36F29D8EF4}">
      <dsp:nvSpPr>
        <dsp:cNvPr id="0" name=""/>
        <dsp:cNvSpPr/>
      </dsp:nvSpPr>
      <dsp:spPr>
        <a:xfrm>
          <a:off x="0" y="1928768"/>
          <a:ext cx="6455325" cy="7463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1A8B8-BF0C-4075-B5AC-74981385F971}">
      <dsp:nvSpPr>
        <dsp:cNvPr id="0" name=""/>
        <dsp:cNvSpPr/>
      </dsp:nvSpPr>
      <dsp:spPr>
        <a:xfrm>
          <a:off x="225776" y="2096701"/>
          <a:ext cx="410904" cy="4105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C5C50-500C-4D62-BFEE-E46280EBDD05}">
      <dsp:nvSpPr>
        <dsp:cNvPr id="0" name=""/>
        <dsp:cNvSpPr/>
      </dsp:nvSpPr>
      <dsp:spPr>
        <a:xfrm>
          <a:off x="862457" y="1928768"/>
          <a:ext cx="5579585" cy="76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" tIns="81459" rIns="81459" bIns="8145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 Strong Identity and Access Controls</a:t>
          </a:r>
          <a:endParaRPr lang="en-US" sz="2000" kern="1200" dirty="0"/>
        </a:p>
      </dsp:txBody>
      <dsp:txXfrm>
        <a:off x="862457" y="1928768"/>
        <a:ext cx="5579585" cy="769693"/>
      </dsp:txXfrm>
    </dsp:sp>
    <dsp:sp modelId="{AD67FE17-2457-4180-9C11-78BD98605B1C}">
      <dsp:nvSpPr>
        <dsp:cNvPr id="0" name=""/>
        <dsp:cNvSpPr/>
      </dsp:nvSpPr>
      <dsp:spPr>
        <a:xfrm>
          <a:off x="0" y="2890885"/>
          <a:ext cx="6455325" cy="7463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287CD-2727-4C01-AB73-6011579BE64F}">
      <dsp:nvSpPr>
        <dsp:cNvPr id="0" name=""/>
        <dsp:cNvSpPr/>
      </dsp:nvSpPr>
      <dsp:spPr>
        <a:xfrm>
          <a:off x="225776" y="3058818"/>
          <a:ext cx="410904" cy="4105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624B1-556A-4D7F-935B-67C20D95B203}">
      <dsp:nvSpPr>
        <dsp:cNvPr id="0" name=""/>
        <dsp:cNvSpPr/>
      </dsp:nvSpPr>
      <dsp:spPr>
        <a:xfrm>
          <a:off x="862457" y="2890885"/>
          <a:ext cx="5579585" cy="76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" tIns="81459" rIns="81459" bIns="8145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Monitor for unusual behavior</a:t>
          </a:r>
        </a:p>
      </dsp:txBody>
      <dsp:txXfrm>
        <a:off x="862457" y="2890885"/>
        <a:ext cx="5579585" cy="769693"/>
      </dsp:txXfrm>
    </dsp:sp>
    <dsp:sp modelId="{E21AFAE8-593F-48B8-8F13-13D7D75A1035}">
      <dsp:nvSpPr>
        <dsp:cNvPr id="0" name=""/>
        <dsp:cNvSpPr/>
      </dsp:nvSpPr>
      <dsp:spPr>
        <a:xfrm>
          <a:off x="0" y="3853001"/>
          <a:ext cx="6455325" cy="7463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4B38C-BFAE-4213-A92D-3CAEA05C5C6C}">
      <dsp:nvSpPr>
        <dsp:cNvPr id="0" name=""/>
        <dsp:cNvSpPr/>
      </dsp:nvSpPr>
      <dsp:spPr>
        <a:xfrm>
          <a:off x="225776" y="4020934"/>
          <a:ext cx="410904" cy="4105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E4CB4-4660-4867-8348-39E117E9C1AA}">
      <dsp:nvSpPr>
        <dsp:cNvPr id="0" name=""/>
        <dsp:cNvSpPr/>
      </dsp:nvSpPr>
      <dsp:spPr>
        <a:xfrm>
          <a:off x="862457" y="3853001"/>
          <a:ext cx="5579585" cy="76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" tIns="81459" rIns="81459" bIns="8145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Protect Sensative Data. Utilize Data Loss Protection tools and Encryption</a:t>
          </a:r>
          <a:endParaRPr lang="en-US" sz="2000" kern="1200" dirty="0"/>
        </a:p>
      </dsp:txBody>
      <dsp:txXfrm>
        <a:off x="862457" y="3853001"/>
        <a:ext cx="5579585" cy="769693"/>
      </dsp:txXfrm>
    </dsp:sp>
    <dsp:sp modelId="{4DE6AD5B-2443-4B22-8886-CDDD6AFE4721}">
      <dsp:nvSpPr>
        <dsp:cNvPr id="0" name=""/>
        <dsp:cNvSpPr/>
      </dsp:nvSpPr>
      <dsp:spPr>
        <a:xfrm>
          <a:off x="0" y="4815118"/>
          <a:ext cx="6455325" cy="746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DFB65-4B07-4270-B304-5F5E6C37C20A}">
      <dsp:nvSpPr>
        <dsp:cNvPr id="0" name=""/>
        <dsp:cNvSpPr/>
      </dsp:nvSpPr>
      <dsp:spPr>
        <a:xfrm>
          <a:off x="225776" y="4983051"/>
          <a:ext cx="410904" cy="41050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D7100-E288-4977-87E2-AA08CEE1040C}">
      <dsp:nvSpPr>
        <dsp:cNvPr id="0" name=""/>
        <dsp:cNvSpPr/>
      </dsp:nvSpPr>
      <dsp:spPr>
        <a:xfrm>
          <a:off x="862457" y="4815118"/>
          <a:ext cx="5579585" cy="76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" tIns="81459" rIns="81459" bIns="8145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Security Culture – </a:t>
          </a:r>
          <a:r>
            <a:rPr lang="en-US" sz="2000" b="1" kern="1200" dirty="0"/>
            <a:t>Security is </a:t>
          </a:r>
          <a:r>
            <a:rPr lang="en-US" sz="2000" b="1" kern="1200"/>
            <a:t>everyone’s job</a:t>
          </a:r>
          <a:endParaRPr lang="en-US" sz="2000" b="1" kern="1200" dirty="0"/>
        </a:p>
      </dsp:txBody>
      <dsp:txXfrm>
        <a:off x="862457" y="4815118"/>
        <a:ext cx="5579585" cy="7696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33EDB-5E41-4502-87B1-C196B00C99DA}">
      <dsp:nvSpPr>
        <dsp:cNvPr id="0" name=""/>
        <dsp:cNvSpPr/>
      </dsp:nvSpPr>
      <dsp:spPr>
        <a:xfrm>
          <a:off x="0" y="1982"/>
          <a:ext cx="7343775" cy="8448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6E66B-AE6A-4BAA-8254-98F9EF7F86A2}">
      <dsp:nvSpPr>
        <dsp:cNvPr id="0" name=""/>
        <dsp:cNvSpPr/>
      </dsp:nvSpPr>
      <dsp:spPr>
        <a:xfrm>
          <a:off x="255575" y="192080"/>
          <a:ext cx="464683" cy="4646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47B5A-49AB-4400-A697-56F12AC5A4BF}">
      <dsp:nvSpPr>
        <dsp:cNvPr id="0" name=""/>
        <dsp:cNvSpPr/>
      </dsp:nvSpPr>
      <dsp:spPr>
        <a:xfrm>
          <a:off x="975835" y="1982"/>
          <a:ext cx="6367939" cy="84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16" tIns="89416" rIns="89416" bIns="8941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Strong passwords + MFA:</a:t>
          </a:r>
          <a:r>
            <a:rPr lang="en-US" sz="1700" b="0" i="0" kern="1200" baseline="0"/>
            <a:t> Use long, unique passwords and turn on multi-factor authentication everywhere possible.</a:t>
          </a:r>
          <a:endParaRPr lang="en-US" sz="1700" kern="1200"/>
        </a:p>
      </dsp:txBody>
      <dsp:txXfrm>
        <a:off x="975835" y="1982"/>
        <a:ext cx="6367939" cy="844878"/>
      </dsp:txXfrm>
    </dsp:sp>
    <dsp:sp modelId="{88E585F5-A8DD-418E-9CD9-275A8EC7D806}">
      <dsp:nvSpPr>
        <dsp:cNvPr id="0" name=""/>
        <dsp:cNvSpPr/>
      </dsp:nvSpPr>
      <dsp:spPr>
        <a:xfrm>
          <a:off x="0" y="1058081"/>
          <a:ext cx="7343775" cy="8448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87F04-BBF4-467E-AED1-90AFC5876A4C}">
      <dsp:nvSpPr>
        <dsp:cNvPr id="0" name=""/>
        <dsp:cNvSpPr/>
      </dsp:nvSpPr>
      <dsp:spPr>
        <a:xfrm>
          <a:off x="255575" y="1248179"/>
          <a:ext cx="464683" cy="4646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1C39C-E02B-467A-BD33-C7A64512E96A}">
      <dsp:nvSpPr>
        <dsp:cNvPr id="0" name=""/>
        <dsp:cNvSpPr/>
      </dsp:nvSpPr>
      <dsp:spPr>
        <a:xfrm>
          <a:off x="975835" y="1058081"/>
          <a:ext cx="6367939" cy="84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16" tIns="89416" rIns="89416" bIns="8941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Regular updates:</a:t>
          </a:r>
          <a:r>
            <a:rPr lang="en-US" sz="1700" b="0" i="0" kern="1200" baseline="0"/>
            <a:t> Don’t ignore those update reminders. They close security holes.</a:t>
          </a:r>
          <a:endParaRPr lang="en-US" sz="1700" kern="1200"/>
        </a:p>
      </dsp:txBody>
      <dsp:txXfrm>
        <a:off x="975835" y="1058081"/>
        <a:ext cx="6367939" cy="844878"/>
      </dsp:txXfrm>
    </dsp:sp>
    <dsp:sp modelId="{1613CD96-1ED4-4E87-B68C-29E840B74D44}">
      <dsp:nvSpPr>
        <dsp:cNvPr id="0" name=""/>
        <dsp:cNvSpPr/>
      </dsp:nvSpPr>
      <dsp:spPr>
        <a:xfrm>
          <a:off x="0" y="2114179"/>
          <a:ext cx="7343775" cy="8448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CCC79-6EFF-41E4-B5F0-634AFF1115A5}">
      <dsp:nvSpPr>
        <dsp:cNvPr id="0" name=""/>
        <dsp:cNvSpPr/>
      </dsp:nvSpPr>
      <dsp:spPr>
        <a:xfrm>
          <a:off x="255575" y="2304277"/>
          <a:ext cx="464683" cy="4646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52577-139F-46FD-A6EF-9B385B6AE87A}">
      <dsp:nvSpPr>
        <dsp:cNvPr id="0" name=""/>
        <dsp:cNvSpPr/>
      </dsp:nvSpPr>
      <dsp:spPr>
        <a:xfrm>
          <a:off x="975835" y="2114179"/>
          <a:ext cx="6367939" cy="84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16" tIns="89416" rIns="89416" bIns="8941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Backups:</a:t>
          </a:r>
          <a:r>
            <a:rPr lang="en-US" sz="1700" b="0" i="0" kern="1200" baseline="0"/>
            <a:t> Protect your data automatically.</a:t>
          </a:r>
          <a:endParaRPr lang="en-US" sz="1700" kern="1200"/>
        </a:p>
      </dsp:txBody>
      <dsp:txXfrm>
        <a:off x="975835" y="2114179"/>
        <a:ext cx="6367939" cy="844878"/>
      </dsp:txXfrm>
    </dsp:sp>
    <dsp:sp modelId="{6E8226F2-0EC9-4DE2-B0E5-D6A75EE2E348}">
      <dsp:nvSpPr>
        <dsp:cNvPr id="0" name=""/>
        <dsp:cNvSpPr/>
      </dsp:nvSpPr>
      <dsp:spPr>
        <a:xfrm>
          <a:off x="0" y="3170278"/>
          <a:ext cx="7343775" cy="8448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2C3AF-75DF-4437-9EB5-1408FC2A1C3F}">
      <dsp:nvSpPr>
        <dsp:cNvPr id="0" name=""/>
        <dsp:cNvSpPr/>
      </dsp:nvSpPr>
      <dsp:spPr>
        <a:xfrm>
          <a:off x="255575" y="3360376"/>
          <a:ext cx="464683" cy="4646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C41F0-F80C-44FE-B6F4-5F28001C93E1}">
      <dsp:nvSpPr>
        <dsp:cNvPr id="0" name=""/>
        <dsp:cNvSpPr/>
      </dsp:nvSpPr>
      <dsp:spPr>
        <a:xfrm>
          <a:off x="975835" y="3170278"/>
          <a:ext cx="6367939" cy="84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16" tIns="89416" rIns="89416" bIns="8941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/>
            <a:t>Train your team:</a:t>
          </a:r>
          <a:r>
            <a:rPr lang="en-US" sz="1700" b="0" i="0" kern="1200" baseline="0" dirty="0"/>
            <a:t> Teach them to spot phishing and scams. Use the </a:t>
          </a:r>
          <a:r>
            <a:rPr lang="en-US" sz="1700" b="1" i="0" kern="1200" baseline="0" dirty="0"/>
            <a:t>7-second</a:t>
          </a:r>
          <a:r>
            <a:rPr lang="en-US" sz="1700" b="0" i="0" kern="1200" baseline="0" dirty="0"/>
            <a:t> rule.</a:t>
          </a:r>
          <a:endParaRPr lang="en-US" sz="1700" kern="1200" dirty="0"/>
        </a:p>
      </dsp:txBody>
      <dsp:txXfrm>
        <a:off x="975835" y="3170278"/>
        <a:ext cx="6367939" cy="844878"/>
      </dsp:txXfrm>
    </dsp:sp>
    <dsp:sp modelId="{293F6B30-55F2-4E7D-8F0F-70554FBBFDC3}">
      <dsp:nvSpPr>
        <dsp:cNvPr id="0" name=""/>
        <dsp:cNvSpPr/>
      </dsp:nvSpPr>
      <dsp:spPr>
        <a:xfrm>
          <a:off x="0" y="4226376"/>
          <a:ext cx="7343775" cy="8448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C690E-E3A3-465B-8341-5DAD6615C622}">
      <dsp:nvSpPr>
        <dsp:cNvPr id="0" name=""/>
        <dsp:cNvSpPr/>
      </dsp:nvSpPr>
      <dsp:spPr>
        <a:xfrm>
          <a:off x="255575" y="4416474"/>
          <a:ext cx="464683" cy="4646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15908-8028-4423-9C97-0439729E6DC9}">
      <dsp:nvSpPr>
        <dsp:cNvPr id="0" name=""/>
        <dsp:cNvSpPr/>
      </dsp:nvSpPr>
      <dsp:spPr>
        <a:xfrm>
          <a:off x="975835" y="4226376"/>
          <a:ext cx="6367939" cy="84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16" tIns="89416" rIns="89416" bIns="8941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Have a plan:</a:t>
          </a:r>
          <a:r>
            <a:rPr lang="en-US" sz="1700" b="0" i="0" kern="1200" baseline="0"/>
            <a:t> Know who to call and what to do if something happens.</a:t>
          </a:r>
          <a:endParaRPr lang="en-US" sz="1700" kern="1200"/>
        </a:p>
      </dsp:txBody>
      <dsp:txXfrm>
        <a:off x="975835" y="4226376"/>
        <a:ext cx="6367939" cy="844878"/>
      </dsp:txXfrm>
    </dsp:sp>
    <dsp:sp modelId="{51664E31-AA0A-4669-A18C-5624A1B8B4CD}">
      <dsp:nvSpPr>
        <dsp:cNvPr id="0" name=""/>
        <dsp:cNvSpPr/>
      </dsp:nvSpPr>
      <dsp:spPr>
        <a:xfrm>
          <a:off x="0" y="5282475"/>
          <a:ext cx="7343775" cy="8448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737A6-6C4C-4B68-8C57-D99F987CAE65}">
      <dsp:nvSpPr>
        <dsp:cNvPr id="0" name=""/>
        <dsp:cNvSpPr/>
      </dsp:nvSpPr>
      <dsp:spPr>
        <a:xfrm>
          <a:off x="255575" y="5472573"/>
          <a:ext cx="464683" cy="4646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13F68-BA3B-42BC-A843-D96F6A35058B}">
      <dsp:nvSpPr>
        <dsp:cNvPr id="0" name=""/>
        <dsp:cNvSpPr/>
      </dsp:nvSpPr>
      <dsp:spPr>
        <a:xfrm>
          <a:off x="975835" y="5282475"/>
          <a:ext cx="6367939" cy="84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16" tIns="89416" rIns="89416" bIns="8941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/>
            <a:t>Protect sensitive info:</a:t>
          </a:r>
          <a:r>
            <a:rPr lang="en-US" sz="1700" b="0" i="0" kern="1200" baseline="0" dirty="0"/>
            <a:t> Limit access and encrypt where you can.</a:t>
          </a:r>
          <a:br>
            <a:rPr lang="en-US" sz="1700" b="0" i="0" kern="1200" baseline="0" dirty="0"/>
          </a:br>
          <a:r>
            <a:rPr lang="en-US" sz="1700" b="0" i="0" kern="1200" baseline="0" dirty="0"/>
            <a:t>These are the building blocks of a solid security foundation.</a:t>
          </a:r>
          <a:endParaRPr lang="en-US" sz="1700" kern="1200" dirty="0"/>
        </a:p>
      </dsp:txBody>
      <dsp:txXfrm>
        <a:off x="975835" y="5282475"/>
        <a:ext cx="6367939" cy="8448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823D8-4093-4A8F-A4A1-B25705EFF64F}">
      <dsp:nvSpPr>
        <dsp:cNvPr id="0" name=""/>
        <dsp:cNvSpPr/>
      </dsp:nvSpPr>
      <dsp:spPr>
        <a:xfrm>
          <a:off x="0" y="1302"/>
          <a:ext cx="10833847" cy="5548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4D8DE-24D3-4D42-B8D0-1B75858D313A}">
      <dsp:nvSpPr>
        <dsp:cNvPr id="0" name=""/>
        <dsp:cNvSpPr/>
      </dsp:nvSpPr>
      <dsp:spPr>
        <a:xfrm>
          <a:off x="167853" y="126152"/>
          <a:ext cx="305189" cy="305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1D510-609D-46D8-80A3-5E3172060439}">
      <dsp:nvSpPr>
        <dsp:cNvPr id="0" name=""/>
        <dsp:cNvSpPr/>
      </dsp:nvSpPr>
      <dsp:spPr>
        <a:xfrm>
          <a:off x="640897" y="1302"/>
          <a:ext cx="10192949" cy="55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26" tIns="58726" rIns="58726" bIns="5872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Endpoint Security: </a:t>
          </a:r>
          <a:r>
            <a:rPr lang="en-US" sz="1800" kern="1200" dirty="0"/>
            <a:t>Microsoft Defender, </a:t>
          </a:r>
          <a:r>
            <a:rPr lang="en-US" sz="1800" kern="1200" dirty="0" err="1"/>
            <a:t>Blackpoint</a:t>
          </a:r>
          <a:r>
            <a:rPr lang="en-US" sz="1800" kern="1200" dirty="0"/>
            <a:t> Essentials, </a:t>
          </a:r>
          <a:r>
            <a:rPr lang="en-US" sz="1800" kern="1200" dirty="0" err="1"/>
            <a:t>SentinelOne</a:t>
          </a:r>
          <a:r>
            <a:rPr lang="en-US" sz="1800" kern="1200" dirty="0"/>
            <a:t>, CrowdStrike </a:t>
          </a:r>
        </a:p>
      </dsp:txBody>
      <dsp:txXfrm>
        <a:off x="640897" y="1302"/>
        <a:ext cx="10192949" cy="554889"/>
      </dsp:txXfrm>
    </dsp:sp>
    <dsp:sp modelId="{830D6E79-4F8A-4FE6-AB59-115FB4A9733D}">
      <dsp:nvSpPr>
        <dsp:cNvPr id="0" name=""/>
        <dsp:cNvSpPr/>
      </dsp:nvSpPr>
      <dsp:spPr>
        <a:xfrm>
          <a:off x="0" y="694913"/>
          <a:ext cx="10833847" cy="5548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43958-DFDC-43D3-9791-56422F530CCD}">
      <dsp:nvSpPr>
        <dsp:cNvPr id="0" name=""/>
        <dsp:cNvSpPr/>
      </dsp:nvSpPr>
      <dsp:spPr>
        <a:xfrm>
          <a:off x="167853" y="819763"/>
          <a:ext cx="305189" cy="305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57DC5-BC7B-4397-B095-A7C60FA976C6}">
      <dsp:nvSpPr>
        <dsp:cNvPr id="0" name=""/>
        <dsp:cNvSpPr/>
      </dsp:nvSpPr>
      <dsp:spPr>
        <a:xfrm>
          <a:off x="640897" y="694913"/>
          <a:ext cx="10192949" cy="55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26" tIns="58726" rIns="58726" bIns="5872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Password Managers:</a:t>
          </a:r>
          <a:r>
            <a:rPr lang="en-US" sz="1800" b="0" i="0" kern="1200" baseline="0"/>
            <a:t> Bitwarden, 1Password, or LastPass.</a:t>
          </a:r>
          <a:endParaRPr lang="en-US" sz="1800" kern="1200" dirty="0"/>
        </a:p>
      </dsp:txBody>
      <dsp:txXfrm>
        <a:off x="640897" y="694913"/>
        <a:ext cx="10192949" cy="554889"/>
      </dsp:txXfrm>
    </dsp:sp>
    <dsp:sp modelId="{29C4F7DA-8EED-4BFC-9346-3378C6AF6F62}">
      <dsp:nvSpPr>
        <dsp:cNvPr id="0" name=""/>
        <dsp:cNvSpPr/>
      </dsp:nvSpPr>
      <dsp:spPr>
        <a:xfrm>
          <a:off x="0" y="1388525"/>
          <a:ext cx="10833847" cy="5548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A7A19-5A2E-4932-8140-BCCC67D7FDF8}">
      <dsp:nvSpPr>
        <dsp:cNvPr id="0" name=""/>
        <dsp:cNvSpPr/>
      </dsp:nvSpPr>
      <dsp:spPr>
        <a:xfrm>
          <a:off x="167853" y="1513375"/>
          <a:ext cx="305189" cy="3051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AD44E-CE72-4C25-916A-6E7650947AC5}">
      <dsp:nvSpPr>
        <dsp:cNvPr id="0" name=""/>
        <dsp:cNvSpPr/>
      </dsp:nvSpPr>
      <dsp:spPr>
        <a:xfrm>
          <a:off x="640897" y="1388525"/>
          <a:ext cx="10192949" cy="55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26" tIns="58726" rIns="58726" bIns="5872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MFA Apps:</a:t>
          </a:r>
          <a:r>
            <a:rPr lang="en-US" sz="1800" b="0" i="0" kern="1200" baseline="0" dirty="0"/>
            <a:t> Microsoft Authenticator or Google Authenticator. Avoid emailed MFA codes, if possible.</a:t>
          </a:r>
          <a:endParaRPr lang="en-US" sz="1800" kern="1200" dirty="0"/>
        </a:p>
      </dsp:txBody>
      <dsp:txXfrm>
        <a:off x="640897" y="1388525"/>
        <a:ext cx="10192949" cy="554889"/>
      </dsp:txXfrm>
    </dsp:sp>
    <dsp:sp modelId="{D8EFD58E-9D7C-451F-81CD-4B0ADACFDC28}">
      <dsp:nvSpPr>
        <dsp:cNvPr id="0" name=""/>
        <dsp:cNvSpPr/>
      </dsp:nvSpPr>
      <dsp:spPr>
        <a:xfrm>
          <a:off x="0" y="2082136"/>
          <a:ext cx="10833847" cy="5548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E34CE-A45C-4615-BCB0-7046F5CC48E5}">
      <dsp:nvSpPr>
        <dsp:cNvPr id="0" name=""/>
        <dsp:cNvSpPr/>
      </dsp:nvSpPr>
      <dsp:spPr>
        <a:xfrm>
          <a:off x="167853" y="2206986"/>
          <a:ext cx="305189" cy="3051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64FEF-65CD-4BB3-9CFA-0B58CF04C33E}">
      <dsp:nvSpPr>
        <dsp:cNvPr id="0" name=""/>
        <dsp:cNvSpPr/>
      </dsp:nvSpPr>
      <dsp:spPr>
        <a:xfrm>
          <a:off x="640897" y="2082136"/>
          <a:ext cx="10192949" cy="55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26" tIns="58726" rIns="58726" bIns="5872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Backups:</a:t>
          </a:r>
          <a:r>
            <a:rPr lang="en-US" sz="1800" b="0" i="0" kern="1200" baseline="0" dirty="0"/>
            <a:t> AFI.ai, </a:t>
          </a:r>
          <a:r>
            <a:rPr lang="en-US" sz="1800" b="0" i="0" kern="1200" baseline="0" dirty="0" err="1"/>
            <a:t>Veem</a:t>
          </a:r>
          <a:r>
            <a:rPr lang="en-US" sz="1800" b="0" i="0" kern="1200" baseline="0" dirty="0"/>
            <a:t>, iDrive, or even external drives with automated sync. </a:t>
          </a:r>
          <a:endParaRPr lang="en-US" sz="1800" kern="1200" dirty="0"/>
        </a:p>
      </dsp:txBody>
      <dsp:txXfrm>
        <a:off x="640897" y="2082136"/>
        <a:ext cx="10192949" cy="554889"/>
      </dsp:txXfrm>
    </dsp:sp>
    <dsp:sp modelId="{FB4BA75D-7015-4218-B4C8-9770175C403E}">
      <dsp:nvSpPr>
        <dsp:cNvPr id="0" name=""/>
        <dsp:cNvSpPr/>
      </dsp:nvSpPr>
      <dsp:spPr>
        <a:xfrm>
          <a:off x="0" y="2775748"/>
          <a:ext cx="10833847" cy="5548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6612F-CA6B-445E-9330-8C01F159ACA8}">
      <dsp:nvSpPr>
        <dsp:cNvPr id="0" name=""/>
        <dsp:cNvSpPr/>
      </dsp:nvSpPr>
      <dsp:spPr>
        <a:xfrm>
          <a:off x="167853" y="2900598"/>
          <a:ext cx="305189" cy="3051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CC7ED-9C35-426C-AA2A-AABFA03B8A73}">
      <dsp:nvSpPr>
        <dsp:cNvPr id="0" name=""/>
        <dsp:cNvSpPr/>
      </dsp:nvSpPr>
      <dsp:spPr>
        <a:xfrm>
          <a:off x="640897" y="2775748"/>
          <a:ext cx="10192949" cy="55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26" tIns="58726" rIns="58726" bIns="5872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Email Security: </a:t>
          </a:r>
          <a:r>
            <a:rPr lang="en-US" sz="1800" kern="1200" dirty="0" err="1"/>
            <a:t>Avanan</a:t>
          </a:r>
          <a:r>
            <a:rPr lang="en-US" sz="1800" kern="1200" dirty="0"/>
            <a:t>, Microsoft Defender for 365, </a:t>
          </a:r>
          <a:r>
            <a:rPr lang="en-US" sz="1800" kern="1200" dirty="0" err="1"/>
            <a:t>Dmarcian</a:t>
          </a:r>
          <a:r>
            <a:rPr lang="en-US" sz="1800" kern="1200" dirty="0"/>
            <a:t>, </a:t>
          </a:r>
          <a:r>
            <a:rPr lang="en-US" sz="1800" kern="1200" dirty="0" err="1"/>
            <a:t>EasyDMARC</a:t>
          </a:r>
          <a:endParaRPr lang="en-US" sz="1800" kern="1200" dirty="0"/>
        </a:p>
      </dsp:txBody>
      <dsp:txXfrm>
        <a:off x="640897" y="2775748"/>
        <a:ext cx="10192949" cy="554889"/>
      </dsp:txXfrm>
    </dsp:sp>
    <dsp:sp modelId="{C944F78B-F9BA-45A8-BFE4-6C641C99B5DD}">
      <dsp:nvSpPr>
        <dsp:cNvPr id="0" name=""/>
        <dsp:cNvSpPr/>
      </dsp:nvSpPr>
      <dsp:spPr>
        <a:xfrm>
          <a:off x="0" y="3469359"/>
          <a:ext cx="10833847" cy="5548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BBC3F-6DE0-40B4-9311-73FB9DC1ED9D}">
      <dsp:nvSpPr>
        <dsp:cNvPr id="0" name=""/>
        <dsp:cNvSpPr/>
      </dsp:nvSpPr>
      <dsp:spPr>
        <a:xfrm>
          <a:off x="167853" y="3594209"/>
          <a:ext cx="305189" cy="3051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191BC-0E8A-4EEC-92F1-C5DF5D6B1853}">
      <dsp:nvSpPr>
        <dsp:cNvPr id="0" name=""/>
        <dsp:cNvSpPr/>
      </dsp:nvSpPr>
      <dsp:spPr>
        <a:xfrm>
          <a:off x="640897" y="3469359"/>
          <a:ext cx="10192949" cy="55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26" tIns="58726" rIns="58726" bIns="5872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Awareness Training</a:t>
          </a:r>
          <a:r>
            <a:rPr lang="en-US" sz="1800" kern="1200" dirty="0"/>
            <a:t>: KnowBe4</a:t>
          </a:r>
        </a:p>
      </dsp:txBody>
      <dsp:txXfrm>
        <a:off x="640897" y="3469359"/>
        <a:ext cx="10192949" cy="5548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E83F-3E57-44FE-AF6E-70FD173DADC6}">
      <dsp:nvSpPr>
        <dsp:cNvPr id="0" name=""/>
        <dsp:cNvSpPr/>
      </dsp:nvSpPr>
      <dsp:spPr>
        <a:xfrm>
          <a:off x="0" y="438"/>
          <a:ext cx="10515600" cy="10255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2A4DE-86DC-4DEF-B9A4-2DA8DE72CF91}">
      <dsp:nvSpPr>
        <dsp:cNvPr id="0" name=""/>
        <dsp:cNvSpPr/>
      </dsp:nvSpPr>
      <dsp:spPr>
        <a:xfrm>
          <a:off x="310217" y="231178"/>
          <a:ext cx="564032" cy="5640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24389-872B-45E0-9598-A7C3A792E67C}">
      <dsp:nvSpPr>
        <dsp:cNvPr id="0" name=""/>
        <dsp:cNvSpPr/>
      </dsp:nvSpPr>
      <dsp:spPr>
        <a:xfrm>
          <a:off x="1184468" y="438"/>
          <a:ext cx="9331131" cy="102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34" tIns="108534" rIns="108534" bIns="10853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If you’re unsure about your current protection level, have outdated systems, or store customer or financial data — it’s time to get an assessment.</a:t>
          </a:r>
        </a:p>
      </dsp:txBody>
      <dsp:txXfrm>
        <a:off x="1184468" y="438"/>
        <a:ext cx="9331131" cy="1025513"/>
      </dsp:txXfrm>
    </dsp:sp>
    <dsp:sp modelId="{AE654EB8-1034-4300-B0AC-D7F359D140F1}">
      <dsp:nvSpPr>
        <dsp:cNvPr id="0" name=""/>
        <dsp:cNvSpPr/>
      </dsp:nvSpPr>
      <dsp:spPr>
        <a:xfrm>
          <a:off x="0" y="1282330"/>
          <a:ext cx="10515600" cy="10255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EF0BA-2B61-4CD6-8327-08363898F2CD}">
      <dsp:nvSpPr>
        <dsp:cNvPr id="0" name=""/>
        <dsp:cNvSpPr/>
      </dsp:nvSpPr>
      <dsp:spPr>
        <a:xfrm>
          <a:off x="310217" y="1513070"/>
          <a:ext cx="564032" cy="5640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FCCA7-9A6D-40EE-BA93-893169935827}">
      <dsp:nvSpPr>
        <dsp:cNvPr id="0" name=""/>
        <dsp:cNvSpPr/>
      </dsp:nvSpPr>
      <dsp:spPr>
        <a:xfrm>
          <a:off x="1184468" y="1282330"/>
          <a:ext cx="9331131" cy="102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34" tIns="108534" rIns="108534" bIns="10853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quick review from a cybersecurity professional can identify vulnerabilities before criminals do.</a:t>
          </a:r>
        </a:p>
      </dsp:txBody>
      <dsp:txXfrm>
        <a:off x="1184468" y="1282330"/>
        <a:ext cx="9331131" cy="1025513"/>
      </dsp:txXfrm>
    </dsp:sp>
    <dsp:sp modelId="{535549D4-0064-4C05-B996-7A4C57FFB852}">
      <dsp:nvSpPr>
        <dsp:cNvPr id="0" name=""/>
        <dsp:cNvSpPr/>
      </dsp:nvSpPr>
      <dsp:spPr>
        <a:xfrm>
          <a:off x="0" y="2564222"/>
          <a:ext cx="10515600" cy="10255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8D107-91E6-4461-B6D9-8FEB1AE52237}">
      <dsp:nvSpPr>
        <dsp:cNvPr id="0" name=""/>
        <dsp:cNvSpPr/>
      </dsp:nvSpPr>
      <dsp:spPr>
        <a:xfrm>
          <a:off x="310217" y="2794962"/>
          <a:ext cx="564032" cy="564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EFF4E-A3A3-45A1-99DC-59312E07B1D9}">
      <dsp:nvSpPr>
        <dsp:cNvPr id="0" name=""/>
        <dsp:cNvSpPr/>
      </dsp:nvSpPr>
      <dsp:spPr>
        <a:xfrm>
          <a:off x="1184468" y="2564222"/>
          <a:ext cx="9331131" cy="102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34" tIns="108534" rIns="108534" bIns="10853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Many provide inexpensive advice up to extensive security roadmap guidance to keep your data and business assets secure.</a:t>
          </a:r>
        </a:p>
      </dsp:txBody>
      <dsp:txXfrm>
        <a:off x="1184468" y="2564222"/>
        <a:ext cx="9331131" cy="10255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1271-518C-4C2D-ABA7-F7FD5D1BD84D}">
      <dsp:nvSpPr>
        <dsp:cNvPr id="0" name=""/>
        <dsp:cNvSpPr/>
      </dsp:nvSpPr>
      <dsp:spPr>
        <a:xfrm>
          <a:off x="3594" y="1146957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0A259-5117-4EE1-812C-59FE9F09F268}">
      <dsp:nvSpPr>
        <dsp:cNvPr id="0" name=""/>
        <dsp:cNvSpPr/>
      </dsp:nvSpPr>
      <dsp:spPr>
        <a:xfrm>
          <a:off x="198194" y="1331827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Setup MFA on </a:t>
          </a:r>
          <a:r>
            <a:rPr lang="en-US" sz="1700" b="1" i="0" kern="1200" baseline="0" dirty="0"/>
            <a:t>ALL</a:t>
          </a:r>
          <a:r>
            <a:rPr lang="en-US" sz="1700" b="0" i="0" kern="1200" baseline="0" dirty="0"/>
            <a:t> accounts</a:t>
          </a:r>
          <a:endParaRPr lang="en-US" sz="1700" kern="1200" dirty="0"/>
        </a:p>
      </dsp:txBody>
      <dsp:txXfrm>
        <a:off x="230767" y="1364400"/>
        <a:ext cx="1686255" cy="1046994"/>
      </dsp:txXfrm>
    </dsp:sp>
    <dsp:sp modelId="{5108B445-1FE9-43D1-9232-95B5B88DB0FE}">
      <dsp:nvSpPr>
        <dsp:cNvPr id="0" name=""/>
        <dsp:cNvSpPr/>
      </dsp:nvSpPr>
      <dsp:spPr>
        <a:xfrm>
          <a:off x="2144196" y="1146957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B02E2-14A9-453F-9847-B283916CCFDD}">
      <dsp:nvSpPr>
        <dsp:cNvPr id="0" name=""/>
        <dsp:cNvSpPr/>
      </dsp:nvSpPr>
      <dsp:spPr>
        <a:xfrm>
          <a:off x="2338796" y="1331827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Use </a:t>
          </a:r>
          <a:r>
            <a:rPr lang="en-US" sz="1700" b="1" i="0" kern="1200" baseline="0" dirty="0"/>
            <a:t>complex </a:t>
          </a:r>
          <a:r>
            <a:rPr lang="en-US" sz="1700" b="0" i="0" kern="1200" baseline="0" dirty="0"/>
            <a:t>passwords or phrases</a:t>
          </a:r>
          <a:endParaRPr lang="en-US" sz="1700" kern="1200" dirty="0"/>
        </a:p>
      </dsp:txBody>
      <dsp:txXfrm>
        <a:off x="2371369" y="1364400"/>
        <a:ext cx="1686255" cy="1046994"/>
      </dsp:txXfrm>
    </dsp:sp>
    <dsp:sp modelId="{DEF18630-C2E7-4664-932F-356FD06EC5CA}">
      <dsp:nvSpPr>
        <dsp:cNvPr id="0" name=""/>
        <dsp:cNvSpPr/>
      </dsp:nvSpPr>
      <dsp:spPr>
        <a:xfrm>
          <a:off x="4284798" y="1146957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A01AD-B6BA-4DE5-BE51-9E262C4289D1}">
      <dsp:nvSpPr>
        <dsp:cNvPr id="0" name=""/>
        <dsp:cNvSpPr/>
      </dsp:nvSpPr>
      <dsp:spPr>
        <a:xfrm>
          <a:off x="4479399" y="1331827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/>
            <a:t>Train</a:t>
          </a:r>
          <a:r>
            <a:rPr lang="en-US" sz="1700" b="0" i="0" kern="1200" baseline="0" dirty="0"/>
            <a:t> your staff to recognize phishing emails</a:t>
          </a:r>
          <a:endParaRPr lang="en-US" sz="1700" kern="1200" dirty="0"/>
        </a:p>
      </dsp:txBody>
      <dsp:txXfrm>
        <a:off x="4511972" y="1364400"/>
        <a:ext cx="1686255" cy="1046994"/>
      </dsp:txXfrm>
    </dsp:sp>
    <dsp:sp modelId="{CD05391A-25D3-4F46-80A2-8D0897D8FA03}">
      <dsp:nvSpPr>
        <dsp:cNvPr id="0" name=""/>
        <dsp:cNvSpPr/>
      </dsp:nvSpPr>
      <dsp:spPr>
        <a:xfrm>
          <a:off x="6425401" y="1146957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5D57F-DFC1-4340-8764-226D7AFABB7B}">
      <dsp:nvSpPr>
        <dsp:cNvPr id="0" name=""/>
        <dsp:cNvSpPr/>
      </dsp:nvSpPr>
      <dsp:spPr>
        <a:xfrm>
          <a:off x="6620001" y="1331827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Subscribe</a:t>
          </a:r>
          <a:r>
            <a:rPr lang="en-US" sz="1700" kern="1200" dirty="0"/>
            <a:t> to an endpoint security product</a:t>
          </a:r>
        </a:p>
      </dsp:txBody>
      <dsp:txXfrm>
        <a:off x="6652574" y="1364400"/>
        <a:ext cx="1686255" cy="1046994"/>
      </dsp:txXfrm>
    </dsp:sp>
    <dsp:sp modelId="{538407F4-B74E-40C8-810A-14EFC294DDAC}">
      <dsp:nvSpPr>
        <dsp:cNvPr id="0" name=""/>
        <dsp:cNvSpPr/>
      </dsp:nvSpPr>
      <dsp:spPr>
        <a:xfrm>
          <a:off x="8566003" y="1146957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2315B-755C-45BD-91E5-C07A4485876F}">
      <dsp:nvSpPr>
        <dsp:cNvPr id="0" name=""/>
        <dsp:cNvSpPr/>
      </dsp:nvSpPr>
      <dsp:spPr>
        <a:xfrm>
          <a:off x="8760603" y="1331827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Slow down </a:t>
          </a:r>
          <a:r>
            <a:rPr lang="en-US" sz="1700" kern="1200" dirty="0"/>
            <a:t>and think before you click</a:t>
          </a:r>
        </a:p>
      </dsp:txBody>
      <dsp:txXfrm>
        <a:off x="8793176" y="1364400"/>
        <a:ext cx="1686255" cy="1046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6DB77-25C1-4C9F-90DC-5036752C7956}">
      <dsp:nvSpPr>
        <dsp:cNvPr id="0" name=""/>
        <dsp:cNvSpPr/>
      </dsp:nvSpPr>
      <dsp:spPr>
        <a:xfrm>
          <a:off x="0" y="374843"/>
          <a:ext cx="6245265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43%</a:t>
          </a:r>
          <a:r>
            <a:rPr lang="en-US" sz="2300" kern="1200"/>
            <a:t> of all cyberattacks target small businesses </a:t>
          </a:r>
          <a:r>
            <a:rPr lang="en-US" sz="2300" i="1" kern="1200"/>
            <a:t>(Upside Business Tech)</a:t>
          </a:r>
          <a:endParaRPr lang="en-US" sz="2300" kern="1200"/>
        </a:p>
      </dsp:txBody>
      <dsp:txXfrm>
        <a:off x="44664" y="419507"/>
        <a:ext cx="6155937" cy="825612"/>
      </dsp:txXfrm>
    </dsp:sp>
    <dsp:sp modelId="{1AC3CA09-04B2-4EDD-BC36-70BF4066991A}">
      <dsp:nvSpPr>
        <dsp:cNvPr id="0" name=""/>
        <dsp:cNvSpPr/>
      </dsp:nvSpPr>
      <dsp:spPr>
        <a:xfrm>
          <a:off x="0" y="1356023"/>
          <a:ext cx="6245265" cy="91494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94%</a:t>
          </a:r>
          <a:r>
            <a:rPr lang="en-US" sz="2300" kern="1200"/>
            <a:t> of SMBs report at least one cyberattack in recent years</a:t>
          </a:r>
        </a:p>
      </dsp:txBody>
      <dsp:txXfrm>
        <a:off x="44664" y="1400687"/>
        <a:ext cx="6155937" cy="825612"/>
      </dsp:txXfrm>
    </dsp:sp>
    <dsp:sp modelId="{2DD66250-D3B5-4E4F-8727-2CEAF245ACE1}">
      <dsp:nvSpPr>
        <dsp:cNvPr id="0" name=""/>
        <dsp:cNvSpPr/>
      </dsp:nvSpPr>
      <dsp:spPr>
        <a:xfrm>
          <a:off x="0" y="2337203"/>
          <a:ext cx="6245265" cy="91494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60%</a:t>
          </a:r>
          <a:r>
            <a:rPr lang="en-US" sz="2300" kern="1200"/>
            <a:t> of small businesses say cyber threats are a top concern </a:t>
          </a:r>
          <a:r>
            <a:rPr lang="en-US" sz="2300" i="1" kern="1200"/>
            <a:t>(MetLife &amp; U.S. Chamber, 2024)</a:t>
          </a:r>
          <a:endParaRPr lang="en-US" sz="2300" kern="1200"/>
        </a:p>
      </dsp:txBody>
      <dsp:txXfrm>
        <a:off x="44664" y="2381867"/>
        <a:ext cx="6155937" cy="825612"/>
      </dsp:txXfrm>
    </dsp:sp>
    <dsp:sp modelId="{281BFE88-B27F-43CB-818E-300FB17F7B74}">
      <dsp:nvSpPr>
        <dsp:cNvPr id="0" name=""/>
        <dsp:cNvSpPr/>
      </dsp:nvSpPr>
      <dsp:spPr>
        <a:xfrm>
          <a:off x="0" y="3318383"/>
          <a:ext cx="6245265" cy="91494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$16B</a:t>
          </a:r>
          <a:r>
            <a:rPr lang="en-US" sz="2300" kern="1200"/>
            <a:t> in U.S. cybercrime losses reported to the FBI’s IC3 in 2024</a:t>
          </a:r>
        </a:p>
      </dsp:txBody>
      <dsp:txXfrm>
        <a:off x="44664" y="3363047"/>
        <a:ext cx="6155937" cy="825612"/>
      </dsp:txXfrm>
    </dsp:sp>
    <dsp:sp modelId="{C6517E00-38DC-434D-9701-4D642573AFCF}">
      <dsp:nvSpPr>
        <dsp:cNvPr id="0" name=""/>
        <dsp:cNvSpPr/>
      </dsp:nvSpPr>
      <dsp:spPr>
        <a:xfrm>
          <a:off x="0" y="4299563"/>
          <a:ext cx="6245265" cy="9149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80%</a:t>
          </a:r>
          <a:r>
            <a:rPr lang="en-US" sz="2300" kern="1200"/>
            <a:t> of ransomware victims say they paid — but many never fully recovered</a:t>
          </a:r>
        </a:p>
      </dsp:txBody>
      <dsp:txXfrm>
        <a:off x="44664" y="4344227"/>
        <a:ext cx="6155937" cy="825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A5D2D-0CE7-47FE-AA6C-C8AE516F18A7}">
      <dsp:nvSpPr>
        <dsp:cNvPr id="0" name=""/>
        <dsp:cNvSpPr/>
      </dsp:nvSpPr>
      <dsp:spPr>
        <a:xfrm>
          <a:off x="0" y="675"/>
          <a:ext cx="6900512" cy="15813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3612A-7A48-4FF9-B693-662E1889C96D}">
      <dsp:nvSpPr>
        <dsp:cNvPr id="0" name=""/>
        <dsp:cNvSpPr/>
      </dsp:nvSpPr>
      <dsp:spPr>
        <a:xfrm>
          <a:off x="478363" y="356483"/>
          <a:ext cx="869752" cy="869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1B78A-C721-4465-945F-3A79DE5D8B3F}">
      <dsp:nvSpPr>
        <dsp:cNvPr id="0" name=""/>
        <dsp:cNvSpPr/>
      </dsp:nvSpPr>
      <dsp:spPr>
        <a:xfrm>
          <a:off x="1826480" y="675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1,900 </a:t>
          </a:r>
          <a:r>
            <a:rPr lang="en-US" sz="2500" kern="1200" dirty="0"/>
            <a:t>Small business cyberattacks</a:t>
          </a:r>
        </a:p>
      </dsp:txBody>
      <dsp:txXfrm>
        <a:off x="1826480" y="675"/>
        <a:ext cx="5074031" cy="1581368"/>
      </dsp:txXfrm>
    </dsp:sp>
    <dsp:sp modelId="{C2F3C947-73AE-4ACD-8FDD-C6EC39C19C47}">
      <dsp:nvSpPr>
        <dsp:cNvPr id="0" name=""/>
        <dsp:cNvSpPr/>
      </dsp:nvSpPr>
      <dsp:spPr>
        <a:xfrm>
          <a:off x="0" y="1977386"/>
          <a:ext cx="6900512" cy="15813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E94D0-4439-4F98-A15C-80A5463C59CD}">
      <dsp:nvSpPr>
        <dsp:cNvPr id="0" name=""/>
        <dsp:cNvSpPr/>
      </dsp:nvSpPr>
      <dsp:spPr>
        <a:xfrm>
          <a:off x="478363" y="2333194"/>
          <a:ext cx="869752" cy="869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24780-2F3A-4628-B8B6-4BF7EE70AED3}">
      <dsp:nvSpPr>
        <dsp:cNvPr id="0" name=""/>
        <dsp:cNvSpPr/>
      </dsp:nvSpPr>
      <dsp:spPr>
        <a:xfrm>
          <a:off x="1826480" y="1977386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28%</a:t>
          </a:r>
          <a:r>
            <a:rPr lang="en-US" sz="2500" kern="1200" dirty="0"/>
            <a:t> of reported data breaches involved small businesses</a:t>
          </a:r>
        </a:p>
      </dsp:txBody>
      <dsp:txXfrm>
        <a:off x="1826480" y="1977386"/>
        <a:ext cx="5074031" cy="1581368"/>
      </dsp:txXfrm>
    </dsp:sp>
    <dsp:sp modelId="{C863C6B0-8E73-4217-AB16-478E1E1039F9}">
      <dsp:nvSpPr>
        <dsp:cNvPr id="0" name=""/>
        <dsp:cNvSpPr/>
      </dsp:nvSpPr>
      <dsp:spPr>
        <a:xfrm>
          <a:off x="0" y="3954096"/>
          <a:ext cx="6900512" cy="15813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444B0-E088-4F6B-8343-B23CAAC50C02}">
      <dsp:nvSpPr>
        <dsp:cNvPr id="0" name=""/>
        <dsp:cNvSpPr/>
      </dsp:nvSpPr>
      <dsp:spPr>
        <a:xfrm>
          <a:off x="478363" y="4309904"/>
          <a:ext cx="869752" cy="869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DD348-7677-4345-80DF-C9DA7B0903ED}">
      <dsp:nvSpPr>
        <dsp:cNvPr id="0" name=""/>
        <dsp:cNvSpPr/>
      </dsp:nvSpPr>
      <dsp:spPr>
        <a:xfrm>
          <a:off x="1826480" y="3954096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$31M </a:t>
          </a:r>
          <a:r>
            <a:rPr lang="en-US" sz="2500" kern="1200" dirty="0"/>
            <a:t>lost to cybercrime </a:t>
          </a:r>
        </a:p>
      </dsp:txBody>
      <dsp:txXfrm>
        <a:off x="1826480" y="3954096"/>
        <a:ext cx="5074031" cy="1581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1F52D-5F2D-4BEB-8AE7-6A58BDDD40CF}">
      <dsp:nvSpPr>
        <dsp:cNvPr id="0" name=""/>
        <dsp:cNvSpPr/>
      </dsp:nvSpPr>
      <dsp:spPr>
        <a:xfrm>
          <a:off x="0" y="376013"/>
          <a:ext cx="6245265" cy="884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Phishing/Social Engineering</a:t>
          </a:r>
        </a:p>
      </dsp:txBody>
      <dsp:txXfrm>
        <a:off x="43179" y="419192"/>
        <a:ext cx="6158907" cy="798162"/>
      </dsp:txXfrm>
    </dsp:sp>
    <dsp:sp modelId="{79519623-9697-4D3A-B5DD-B272A5393A62}">
      <dsp:nvSpPr>
        <dsp:cNvPr id="0" name=""/>
        <dsp:cNvSpPr/>
      </dsp:nvSpPr>
      <dsp:spPr>
        <a:xfrm>
          <a:off x="0" y="1364213"/>
          <a:ext cx="6245265" cy="88452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Ransomware / Extortion</a:t>
          </a:r>
        </a:p>
      </dsp:txBody>
      <dsp:txXfrm>
        <a:off x="43179" y="1407392"/>
        <a:ext cx="6158907" cy="798162"/>
      </dsp:txXfrm>
    </dsp:sp>
    <dsp:sp modelId="{85F3A86E-85FD-4E4F-9F11-0B1D11F504C7}">
      <dsp:nvSpPr>
        <dsp:cNvPr id="0" name=""/>
        <dsp:cNvSpPr/>
      </dsp:nvSpPr>
      <dsp:spPr>
        <a:xfrm>
          <a:off x="0" y="2352413"/>
          <a:ext cx="6245265" cy="88452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Business Email Compromise</a:t>
          </a:r>
        </a:p>
      </dsp:txBody>
      <dsp:txXfrm>
        <a:off x="43179" y="2395592"/>
        <a:ext cx="6158907" cy="798162"/>
      </dsp:txXfrm>
    </dsp:sp>
    <dsp:sp modelId="{3AC07B36-0656-4B96-828F-48C853CBA672}">
      <dsp:nvSpPr>
        <dsp:cNvPr id="0" name=""/>
        <dsp:cNvSpPr/>
      </dsp:nvSpPr>
      <dsp:spPr>
        <a:xfrm>
          <a:off x="0" y="3340613"/>
          <a:ext cx="6245265" cy="88452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Artificial Intelligence Attacks</a:t>
          </a:r>
        </a:p>
      </dsp:txBody>
      <dsp:txXfrm>
        <a:off x="43179" y="3383792"/>
        <a:ext cx="6158907" cy="798162"/>
      </dsp:txXfrm>
    </dsp:sp>
    <dsp:sp modelId="{6C345CFA-4301-4DDB-853B-B2482A41FD91}">
      <dsp:nvSpPr>
        <dsp:cNvPr id="0" name=""/>
        <dsp:cNvSpPr/>
      </dsp:nvSpPr>
      <dsp:spPr>
        <a:xfrm>
          <a:off x="0" y="4328813"/>
          <a:ext cx="6245265" cy="8845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Insider Threats / Human Error</a:t>
          </a:r>
        </a:p>
      </dsp:txBody>
      <dsp:txXfrm>
        <a:off x="43179" y="4371992"/>
        <a:ext cx="6158907" cy="7981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EEF3F-4F3E-4B19-9896-F6A7AB42AB13}">
      <dsp:nvSpPr>
        <dsp:cNvPr id="0" name=""/>
        <dsp:cNvSpPr/>
      </dsp:nvSpPr>
      <dsp:spPr>
        <a:xfrm>
          <a:off x="0" y="74825"/>
          <a:ext cx="6415323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Spoofed Email Addresses</a:t>
          </a:r>
          <a:endParaRPr lang="en-US" sz="2100" kern="1200"/>
        </a:p>
      </dsp:txBody>
      <dsp:txXfrm>
        <a:off x="25188" y="100013"/>
        <a:ext cx="6364947" cy="465594"/>
      </dsp:txXfrm>
    </dsp:sp>
    <dsp:sp modelId="{390F21C6-63D5-4C2A-9989-0950FADC3213}">
      <dsp:nvSpPr>
        <dsp:cNvPr id="0" name=""/>
        <dsp:cNvSpPr/>
      </dsp:nvSpPr>
      <dsp:spPr>
        <a:xfrm>
          <a:off x="0" y="651275"/>
          <a:ext cx="6415323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Generic Greeting</a:t>
          </a:r>
          <a:endParaRPr lang="en-US" sz="2100" kern="1200"/>
        </a:p>
      </dsp:txBody>
      <dsp:txXfrm>
        <a:off x="25188" y="676463"/>
        <a:ext cx="6364947" cy="465594"/>
      </dsp:txXfrm>
    </dsp:sp>
    <dsp:sp modelId="{3497DC65-BA11-4830-AE1D-956C98A563EA}">
      <dsp:nvSpPr>
        <dsp:cNvPr id="0" name=""/>
        <dsp:cNvSpPr/>
      </dsp:nvSpPr>
      <dsp:spPr>
        <a:xfrm>
          <a:off x="0" y="1227725"/>
          <a:ext cx="6415323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Sense of Urgency or Threatening Language</a:t>
          </a:r>
          <a:endParaRPr lang="en-US" sz="2100" kern="1200"/>
        </a:p>
      </dsp:txBody>
      <dsp:txXfrm>
        <a:off x="25188" y="1252913"/>
        <a:ext cx="6364947" cy="465594"/>
      </dsp:txXfrm>
    </dsp:sp>
    <dsp:sp modelId="{81AEA491-C4C3-4C03-A668-2F735AEA47A1}">
      <dsp:nvSpPr>
        <dsp:cNvPr id="0" name=""/>
        <dsp:cNvSpPr/>
      </dsp:nvSpPr>
      <dsp:spPr>
        <a:xfrm>
          <a:off x="0" y="1804176"/>
          <a:ext cx="6415323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Suspicious Links or Attachments</a:t>
          </a:r>
          <a:endParaRPr lang="en-US" sz="2100" kern="1200"/>
        </a:p>
      </dsp:txBody>
      <dsp:txXfrm>
        <a:off x="25188" y="1829364"/>
        <a:ext cx="6364947" cy="465594"/>
      </dsp:txXfrm>
    </dsp:sp>
    <dsp:sp modelId="{3AB8A934-75B2-4DD4-A1D5-C74803FEA6AF}">
      <dsp:nvSpPr>
        <dsp:cNvPr id="0" name=""/>
        <dsp:cNvSpPr/>
      </dsp:nvSpPr>
      <dsp:spPr>
        <a:xfrm>
          <a:off x="0" y="2380626"/>
          <a:ext cx="6415323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Poor Grammer – </a:t>
          </a:r>
          <a:r>
            <a:rPr lang="en-US" sz="2100" b="1" kern="1200" dirty="0">
              <a:solidFill>
                <a:schemeClr val="accent2"/>
              </a:solidFill>
            </a:rPr>
            <a:t>Not so much now</a:t>
          </a:r>
        </a:p>
      </dsp:txBody>
      <dsp:txXfrm>
        <a:off x="25188" y="2405814"/>
        <a:ext cx="6364947" cy="465594"/>
      </dsp:txXfrm>
    </dsp:sp>
    <dsp:sp modelId="{B7E7BC0E-8DB5-4BB4-95B8-B9C559495A5D}">
      <dsp:nvSpPr>
        <dsp:cNvPr id="0" name=""/>
        <dsp:cNvSpPr/>
      </dsp:nvSpPr>
      <dsp:spPr>
        <a:xfrm>
          <a:off x="0" y="2957076"/>
          <a:ext cx="6415323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Requests for Personal or Financial Info</a:t>
          </a:r>
          <a:endParaRPr lang="en-US" sz="2100" kern="1200"/>
        </a:p>
      </dsp:txBody>
      <dsp:txXfrm>
        <a:off x="25188" y="2982264"/>
        <a:ext cx="6364947" cy="4655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188E6-8FE2-4223-8ED5-B458B298B63A}">
      <dsp:nvSpPr>
        <dsp:cNvPr id="0" name=""/>
        <dsp:cNvSpPr/>
      </dsp:nvSpPr>
      <dsp:spPr>
        <a:xfrm>
          <a:off x="0" y="35267"/>
          <a:ext cx="6245265" cy="1338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Business Email Compromise — or BEC — is one of the costliest scams out there.</a:t>
          </a:r>
          <a:br>
            <a:rPr lang="en-US" sz="1900" kern="1200" dirty="0"/>
          </a:br>
          <a:endParaRPr lang="en-US" sz="1900" kern="1200" dirty="0"/>
        </a:p>
      </dsp:txBody>
      <dsp:txXfrm>
        <a:off x="65348" y="100615"/>
        <a:ext cx="6114569" cy="1207966"/>
      </dsp:txXfrm>
    </dsp:sp>
    <dsp:sp modelId="{05EEDF82-D7C2-41F1-B768-877218AEAA6B}">
      <dsp:nvSpPr>
        <dsp:cNvPr id="0" name=""/>
        <dsp:cNvSpPr/>
      </dsp:nvSpPr>
      <dsp:spPr>
        <a:xfrm>
          <a:off x="0" y="1428650"/>
          <a:ext cx="6245265" cy="1338662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It usually starts with an email that looks like it’s from your CEO, CFO, or a trusted vendor. It asks you to wire money or change a bank account number.</a:t>
          </a:r>
          <a:br>
            <a:rPr lang="en-US" sz="1900" kern="1200" dirty="0"/>
          </a:br>
          <a:endParaRPr lang="en-US" sz="1900" kern="1200" dirty="0"/>
        </a:p>
      </dsp:txBody>
      <dsp:txXfrm>
        <a:off x="65348" y="1493998"/>
        <a:ext cx="6114569" cy="1207966"/>
      </dsp:txXfrm>
    </dsp:sp>
    <dsp:sp modelId="{818D3FEC-25F5-4576-ABD8-87F8A701F049}">
      <dsp:nvSpPr>
        <dsp:cNvPr id="0" name=""/>
        <dsp:cNvSpPr/>
      </dsp:nvSpPr>
      <dsp:spPr>
        <a:xfrm>
          <a:off x="0" y="2822033"/>
          <a:ext cx="6245265" cy="1338662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Always verify payment requests through a second channel — pick up the phone or text the person. Don’t rely on email alone.</a:t>
          </a:r>
        </a:p>
      </dsp:txBody>
      <dsp:txXfrm>
        <a:off x="65348" y="2887381"/>
        <a:ext cx="6114569" cy="1207966"/>
      </dsp:txXfrm>
    </dsp:sp>
    <dsp:sp modelId="{38F62F67-76EA-47CF-8092-70AC6F16E8CF}">
      <dsp:nvSpPr>
        <dsp:cNvPr id="0" name=""/>
        <dsp:cNvSpPr/>
      </dsp:nvSpPr>
      <dsp:spPr>
        <a:xfrm>
          <a:off x="0" y="4215416"/>
          <a:ext cx="6245265" cy="1338662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Can also impact your customers with malicious emails coming from YOUR account. </a:t>
          </a:r>
          <a:r>
            <a:rPr lang="en-US" sz="1900" b="1" kern="1200" dirty="0"/>
            <a:t>Ouch!</a:t>
          </a:r>
          <a:r>
            <a:rPr lang="en-US" sz="1900" kern="1200" dirty="0"/>
            <a:t> Lost reputation and possible legal and compliance exposure.</a:t>
          </a:r>
        </a:p>
      </dsp:txBody>
      <dsp:txXfrm>
        <a:off x="65348" y="4280764"/>
        <a:ext cx="6114569" cy="12079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DD1D-5150-4BFD-8E61-F42C4BB85DAD}">
      <dsp:nvSpPr>
        <dsp:cNvPr id="0" name=""/>
        <dsp:cNvSpPr/>
      </dsp:nvSpPr>
      <dsp:spPr>
        <a:xfrm>
          <a:off x="0" y="3410"/>
          <a:ext cx="6455325" cy="15466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75A4D-ADC0-4766-86D3-F69CEAB493F1}">
      <dsp:nvSpPr>
        <dsp:cNvPr id="0" name=""/>
        <dsp:cNvSpPr/>
      </dsp:nvSpPr>
      <dsp:spPr>
        <a:xfrm>
          <a:off x="467868" y="351412"/>
          <a:ext cx="851502" cy="8506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DA599-492A-49B2-A388-52A156B75E94}">
      <dsp:nvSpPr>
        <dsp:cNvPr id="0" name=""/>
        <dsp:cNvSpPr/>
      </dsp:nvSpPr>
      <dsp:spPr>
        <a:xfrm>
          <a:off x="1787239" y="3410"/>
          <a:ext cx="4640561" cy="159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05" tIns="168805" rIns="168805" bIns="16880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Keep your systems and software up to date.</a:t>
          </a:r>
          <a:endParaRPr lang="en-US" sz="2000" kern="1200" dirty="0"/>
        </a:p>
      </dsp:txBody>
      <dsp:txXfrm>
        <a:off x="1787239" y="3410"/>
        <a:ext cx="4640561" cy="1595007"/>
      </dsp:txXfrm>
    </dsp:sp>
    <dsp:sp modelId="{BD169622-7E30-4E48-8C93-C9D354CD7FB1}">
      <dsp:nvSpPr>
        <dsp:cNvPr id="0" name=""/>
        <dsp:cNvSpPr/>
      </dsp:nvSpPr>
      <dsp:spPr>
        <a:xfrm>
          <a:off x="0" y="1997169"/>
          <a:ext cx="6455325" cy="15466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490E0-7B7A-4767-B3E3-DC10AADF76AC}">
      <dsp:nvSpPr>
        <dsp:cNvPr id="0" name=""/>
        <dsp:cNvSpPr/>
      </dsp:nvSpPr>
      <dsp:spPr>
        <a:xfrm>
          <a:off x="467868" y="2345171"/>
          <a:ext cx="851502" cy="8506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7460D-AF77-4DCF-8970-97D0C4770AF0}">
      <dsp:nvSpPr>
        <dsp:cNvPr id="0" name=""/>
        <dsp:cNvSpPr/>
      </dsp:nvSpPr>
      <dsp:spPr>
        <a:xfrm>
          <a:off x="1787239" y="1997169"/>
          <a:ext cx="4640561" cy="159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05" tIns="168805" rIns="168805" bIns="16880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Back up your data regularly — using what’s called the 3-2-1 rule:</a:t>
          </a:r>
          <a:br>
            <a:rPr lang="en-US" sz="1400" b="0" i="0" kern="1200" baseline="0" dirty="0"/>
          </a:br>
          <a:r>
            <a:rPr lang="en-US" sz="1400" b="0" i="0" kern="1200" baseline="0" dirty="0"/>
            <a:t>Three copies of your data, two stored locally, one off-site or in the cloud.</a:t>
          </a:r>
          <a:br>
            <a:rPr lang="en-US" sz="1400" b="0" i="0" kern="1200" baseline="0" dirty="0"/>
          </a:br>
          <a:r>
            <a:rPr lang="en-US" sz="1400" b="0" i="0" kern="1200" baseline="0" dirty="0"/>
            <a:t>That one habit alone can save your business.</a:t>
          </a:r>
          <a:endParaRPr lang="en-US" sz="1600" kern="1200" dirty="0"/>
        </a:p>
      </dsp:txBody>
      <dsp:txXfrm>
        <a:off x="1787239" y="1997169"/>
        <a:ext cx="4640561" cy="1595007"/>
      </dsp:txXfrm>
    </dsp:sp>
    <dsp:sp modelId="{FA2D1BBA-5CAD-4B71-AB36-237E755C0811}">
      <dsp:nvSpPr>
        <dsp:cNvPr id="0" name=""/>
        <dsp:cNvSpPr/>
      </dsp:nvSpPr>
      <dsp:spPr>
        <a:xfrm>
          <a:off x="0" y="3990928"/>
          <a:ext cx="6455325" cy="15466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443C0-4E15-41EA-8D5E-C03A485439C1}">
      <dsp:nvSpPr>
        <dsp:cNvPr id="0" name=""/>
        <dsp:cNvSpPr/>
      </dsp:nvSpPr>
      <dsp:spPr>
        <a:xfrm>
          <a:off x="467868" y="4338930"/>
          <a:ext cx="851502" cy="85067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005CE-41EB-4AC3-9124-AA689699A69B}">
      <dsp:nvSpPr>
        <dsp:cNvPr id="0" name=""/>
        <dsp:cNvSpPr/>
      </dsp:nvSpPr>
      <dsp:spPr>
        <a:xfrm>
          <a:off x="1787239" y="3990928"/>
          <a:ext cx="4640561" cy="159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05" tIns="168805" rIns="168805" bIns="16880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Deploy effective anti-malware software on all your devices including mobile phones </a:t>
          </a:r>
        </a:p>
      </dsp:txBody>
      <dsp:txXfrm>
        <a:off x="1787239" y="3990928"/>
        <a:ext cx="4640561" cy="15950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9A8A8-BA26-4676-9019-6A9A2EEABAD1}">
      <dsp:nvSpPr>
        <dsp:cNvPr id="0" name=""/>
        <dsp:cNvSpPr/>
      </dsp:nvSpPr>
      <dsp:spPr>
        <a:xfrm>
          <a:off x="0" y="196431"/>
          <a:ext cx="385520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8B115-EE04-4FF5-933F-A6A974682D30}">
      <dsp:nvSpPr>
        <dsp:cNvPr id="0" name=""/>
        <dsp:cNvSpPr/>
      </dsp:nvSpPr>
      <dsp:spPr>
        <a:xfrm>
          <a:off x="192760" y="91196"/>
          <a:ext cx="2698642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002" tIns="0" rIns="102002" bIns="0" numCol="1" spcCol="1270" anchor="ctr" anchorCtr="0">
          <a:noAutofit/>
          <a:sp3d extrusionH="28000" prstMaterial="matte"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Spreads Fast!</a:t>
          </a:r>
        </a:p>
      </dsp:txBody>
      <dsp:txXfrm>
        <a:off x="220140" y="118576"/>
        <a:ext cx="2643882" cy="506120"/>
      </dsp:txXfrm>
    </dsp:sp>
    <dsp:sp modelId="{C188CD98-C77C-4B5B-8E00-0E77881C7127}">
      <dsp:nvSpPr>
        <dsp:cNvPr id="0" name=""/>
        <dsp:cNvSpPr/>
      </dsp:nvSpPr>
      <dsp:spPr>
        <a:xfrm>
          <a:off x="0" y="1233476"/>
          <a:ext cx="385520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24612-E721-4EFB-9595-384C6097FC6B}">
      <dsp:nvSpPr>
        <dsp:cNvPr id="0" name=""/>
        <dsp:cNvSpPr/>
      </dsp:nvSpPr>
      <dsp:spPr>
        <a:xfrm>
          <a:off x="192760" y="953036"/>
          <a:ext cx="2698642" cy="56088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002" tIns="0" rIns="102002" bIns="0" numCol="1" spcCol="1270" anchor="ctr" anchorCtr="0">
          <a:noAutofit/>
          <a:sp3d extrusionH="28000" prstMaterial="matte"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Locks Your Files</a:t>
          </a:r>
        </a:p>
      </dsp:txBody>
      <dsp:txXfrm>
        <a:off x="220140" y="980416"/>
        <a:ext cx="2643882" cy="506120"/>
      </dsp:txXfrm>
    </dsp:sp>
    <dsp:sp modelId="{DA224360-8933-4135-BA41-0977EE014F28}">
      <dsp:nvSpPr>
        <dsp:cNvPr id="0" name=""/>
        <dsp:cNvSpPr/>
      </dsp:nvSpPr>
      <dsp:spPr>
        <a:xfrm>
          <a:off x="0" y="2095316"/>
          <a:ext cx="385520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FA1AC-49D9-4060-8D18-39D52393FF50}">
      <dsp:nvSpPr>
        <dsp:cNvPr id="0" name=""/>
        <dsp:cNvSpPr/>
      </dsp:nvSpPr>
      <dsp:spPr>
        <a:xfrm>
          <a:off x="192760" y="1814876"/>
          <a:ext cx="2698642" cy="56088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002" tIns="0" rIns="102002" bIns="0" numCol="1" spcCol="1270" anchor="ctr" anchorCtr="0">
          <a:noAutofit/>
          <a:sp3d extrusionH="28000" prstMaterial="matte"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Demands $$ to release</a:t>
          </a:r>
        </a:p>
      </dsp:txBody>
      <dsp:txXfrm>
        <a:off x="220140" y="1842256"/>
        <a:ext cx="2643882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DD1D-5150-4BFD-8E61-F42C4BB85DAD}">
      <dsp:nvSpPr>
        <dsp:cNvPr id="0" name=""/>
        <dsp:cNvSpPr/>
      </dsp:nvSpPr>
      <dsp:spPr>
        <a:xfrm>
          <a:off x="0" y="1808"/>
          <a:ext cx="6455325" cy="770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75A4D-ADC0-4766-86D3-F69CEAB493F1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DA599-492A-49B2-A388-52A156B75E94}">
      <dsp:nvSpPr>
        <dsp:cNvPr id="0" name=""/>
        <dsp:cNvSpPr/>
      </dsp:nvSpPr>
      <dsp:spPr>
        <a:xfrm>
          <a:off x="889864" y="1808"/>
          <a:ext cx="556546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Train for AI-Enhanced </a:t>
          </a:r>
          <a:r>
            <a:rPr lang="en-US" sz="2000" b="0" i="0" kern="1200" baseline="0" dirty="0" err="1"/>
            <a:t>Phising</a:t>
          </a:r>
          <a:r>
            <a:rPr lang="en-US" sz="2000" b="0" i="0" kern="1200" baseline="0" dirty="0"/>
            <a:t> Awareness.</a:t>
          </a:r>
          <a:endParaRPr lang="en-US" sz="2000" kern="1200" dirty="0"/>
        </a:p>
      </dsp:txBody>
      <dsp:txXfrm>
        <a:off x="889864" y="1808"/>
        <a:ext cx="5565460" cy="770445"/>
      </dsp:txXfrm>
    </dsp:sp>
    <dsp:sp modelId="{BD169622-7E30-4E48-8C93-C9D354CD7FB1}">
      <dsp:nvSpPr>
        <dsp:cNvPr id="0" name=""/>
        <dsp:cNvSpPr/>
      </dsp:nvSpPr>
      <dsp:spPr>
        <a:xfrm>
          <a:off x="0" y="964865"/>
          <a:ext cx="6455325" cy="7704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490E0-7B7A-4767-B3E3-DC10AADF76AC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7460D-AF77-4DCF-8970-97D0C4770AF0}">
      <dsp:nvSpPr>
        <dsp:cNvPr id="0" name=""/>
        <dsp:cNvSpPr/>
      </dsp:nvSpPr>
      <dsp:spPr>
        <a:xfrm>
          <a:off x="889864" y="964865"/>
          <a:ext cx="556546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Deploy Advanced Email &amp; Threat Detection</a:t>
          </a:r>
          <a:endParaRPr lang="en-US" sz="1600" kern="1200" dirty="0"/>
        </a:p>
      </dsp:txBody>
      <dsp:txXfrm>
        <a:off x="889864" y="964865"/>
        <a:ext cx="5565460" cy="770445"/>
      </dsp:txXfrm>
    </dsp:sp>
    <dsp:sp modelId="{FA2D1BBA-5CAD-4B71-AB36-237E755C0811}">
      <dsp:nvSpPr>
        <dsp:cNvPr id="0" name=""/>
        <dsp:cNvSpPr/>
      </dsp:nvSpPr>
      <dsp:spPr>
        <a:xfrm>
          <a:off x="0" y="1927922"/>
          <a:ext cx="6455325" cy="7704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443C0-4E15-41EA-8D5E-C03A485439C1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005CE-41EB-4AC3-9124-AA689699A69B}">
      <dsp:nvSpPr>
        <dsp:cNvPr id="0" name=""/>
        <dsp:cNvSpPr/>
      </dsp:nvSpPr>
      <dsp:spPr>
        <a:xfrm>
          <a:off x="889864" y="1927922"/>
          <a:ext cx="556546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Verify Identify Beyond Email or Chat</a:t>
          </a:r>
        </a:p>
      </dsp:txBody>
      <dsp:txXfrm>
        <a:off x="889864" y="1927922"/>
        <a:ext cx="5565460" cy="770445"/>
      </dsp:txXfrm>
    </dsp:sp>
    <dsp:sp modelId="{878BCB28-BA3C-41DF-BABE-D0D00DD4164D}">
      <dsp:nvSpPr>
        <dsp:cNvPr id="0" name=""/>
        <dsp:cNvSpPr/>
      </dsp:nvSpPr>
      <dsp:spPr>
        <a:xfrm>
          <a:off x="0" y="2890979"/>
          <a:ext cx="6455325" cy="7704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B45FD-5B40-44AD-B3EF-2A8EA4F4D101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2D96F-F966-4966-B0B4-5ED0B74717A6}">
      <dsp:nvSpPr>
        <dsp:cNvPr id="0" name=""/>
        <dsp:cNvSpPr/>
      </dsp:nvSpPr>
      <dsp:spPr>
        <a:xfrm>
          <a:off x="889864" y="2890979"/>
          <a:ext cx="556546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Protect Company Voice, Video, and Branding</a:t>
          </a:r>
          <a:endParaRPr lang="en-US" sz="2000" kern="1200" dirty="0"/>
        </a:p>
      </dsp:txBody>
      <dsp:txXfrm>
        <a:off x="889864" y="2890979"/>
        <a:ext cx="5565460" cy="770445"/>
      </dsp:txXfrm>
    </dsp:sp>
    <dsp:sp modelId="{36B044E7-4822-4B9F-8FEE-6E00A0DA70AB}">
      <dsp:nvSpPr>
        <dsp:cNvPr id="0" name=""/>
        <dsp:cNvSpPr/>
      </dsp:nvSpPr>
      <dsp:spPr>
        <a:xfrm>
          <a:off x="0" y="3854036"/>
          <a:ext cx="6455325" cy="7704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86A77-5A49-4579-9F92-A19A811CA146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C8EDD-D5AB-48C5-BB01-7C6B7D59E6D6}">
      <dsp:nvSpPr>
        <dsp:cNvPr id="0" name=""/>
        <dsp:cNvSpPr/>
      </dsp:nvSpPr>
      <dsp:spPr>
        <a:xfrm>
          <a:off x="889864" y="3854036"/>
          <a:ext cx="556546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 AI-Defensively</a:t>
          </a:r>
          <a:endParaRPr lang="en-US" sz="2000" kern="1200" dirty="0"/>
        </a:p>
      </dsp:txBody>
      <dsp:txXfrm>
        <a:off x="889864" y="3854036"/>
        <a:ext cx="5565460" cy="770445"/>
      </dsp:txXfrm>
    </dsp:sp>
    <dsp:sp modelId="{3113EFA6-59F6-4F5B-89D2-F05D6665DB80}">
      <dsp:nvSpPr>
        <dsp:cNvPr id="0" name=""/>
        <dsp:cNvSpPr/>
      </dsp:nvSpPr>
      <dsp:spPr>
        <a:xfrm>
          <a:off x="0" y="4817093"/>
          <a:ext cx="6455325" cy="770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6723A-9E6C-4B2A-B177-2246F7A2FA23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8A6EC-1F34-43C7-9852-187A3A26A33A}">
      <dsp:nvSpPr>
        <dsp:cNvPr id="0" name=""/>
        <dsp:cNvSpPr/>
      </dsp:nvSpPr>
      <dsp:spPr>
        <a:xfrm>
          <a:off x="889864" y="4817093"/>
          <a:ext cx="556546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Stay Informed</a:t>
          </a:r>
          <a:endParaRPr lang="en-US" sz="2000" kern="1200" dirty="0"/>
        </a:p>
      </dsp:txBody>
      <dsp:txXfrm>
        <a:off x="889864" y="4817093"/>
        <a:ext cx="5565460" cy="77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9B376-597E-48EE-8419-55AA79183F6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7E0C0-3F82-42F5-942F-D32BDB1C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9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fg.org/efani-news-data-breach-new-mexico-healthcare-impacts-62000/?utm_source=chatgpt.co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7E0C0-3F82-42F5-942F-D32BDB1CB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1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BFA74-0F2A-D8C8-CDEC-8AD9D0729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C0DE32-E3E0-86A8-C985-8C03C31E5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FBC7A-FAAC-7BD1-A00C-86A026727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🛡️ 1. Train for AI-Enhanced Phishing Awareness</a:t>
            </a:r>
          </a:p>
          <a:p>
            <a:r>
              <a:rPr lang="en-US" b="1" dirty="0"/>
              <a:t>Educate employees</a:t>
            </a:r>
            <a:r>
              <a:rPr lang="en-US" dirty="0"/>
              <a:t> about deepfake emails, messages, and even fake “voice calls” from executives or vendors.</a:t>
            </a:r>
          </a:p>
          <a:p>
            <a:r>
              <a:rPr lang="en-US" dirty="0"/>
              <a:t>Teach them to </a:t>
            </a:r>
            <a:r>
              <a:rPr lang="en-US" b="1" dirty="0"/>
              <a:t>verify unusual requests through a second channel</a:t>
            </a:r>
            <a:r>
              <a:rPr lang="en-US" dirty="0"/>
              <a:t> — phone, in-person, or a verified internal message.</a:t>
            </a:r>
          </a:p>
          <a:p>
            <a:r>
              <a:rPr lang="en-US" dirty="0"/>
              <a:t>Use simulated phishing tests that include </a:t>
            </a:r>
            <a:r>
              <a:rPr lang="en-US" b="1" dirty="0"/>
              <a:t>AI-style messages</a:t>
            </a:r>
            <a:r>
              <a:rPr lang="en-US" dirty="0"/>
              <a:t> (well-written, context-aware).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🤖 2. Deploy Advanced Email &amp; Threat Detection</a:t>
            </a:r>
          </a:p>
          <a:p>
            <a:r>
              <a:rPr lang="en-US" dirty="0"/>
              <a:t>Use </a:t>
            </a:r>
            <a:r>
              <a:rPr lang="en-US" b="1" dirty="0"/>
              <a:t>email security gateways or AI-powered filters</a:t>
            </a:r>
            <a:r>
              <a:rPr lang="en-US" dirty="0"/>
              <a:t> that scan for abnormal patterns, not just known spam.</a:t>
            </a:r>
          </a:p>
          <a:p>
            <a:r>
              <a:rPr lang="en-US" dirty="0"/>
              <a:t>Enable </a:t>
            </a:r>
            <a:r>
              <a:rPr lang="en-US" b="1" dirty="0"/>
              <a:t>DMARC, DKIM, and SPF</a:t>
            </a:r>
            <a:r>
              <a:rPr lang="en-US" dirty="0"/>
              <a:t> records to prevent spoofed emails that look like they’re from your domain.</a:t>
            </a:r>
          </a:p>
          <a:p>
            <a:r>
              <a:rPr lang="en-US" dirty="0"/>
              <a:t>Configure alerts for </a:t>
            </a:r>
            <a:r>
              <a:rPr lang="en-US" b="1" dirty="0"/>
              <a:t>anomalous login attempts</a:t>
            </a:r>
            <a:r>
              <a:rPr lang="en-US" dirty="0"/>
              <a:t> or </a:t>
            </a:r>
            <a:r>
              <a:rPr lang="en-US" b="1" dirty="0"/>
              <a:t>suspicious attachment types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🔍 3. Verify Identity Beyond Email or Chat</a:t>
            </a:r>
          </a:p>
          <a:p>
            <a:r>
              <a:rPr lang="en-US" dirty="0"/>
              <a:t>Always </a:t>
            </a:r>
            <a:r>
              <a:rPr lang="en-US" b="1" dirty="0"/>
              <a:t>confirm payment or sensitive requests verbally</a:t>
            </a:r>
            <a:r>
              <a:rPr lang="en-US" dirty="0"/>
              <a:t> using known numbers — not those listed in the email.</a:t>
            </a:r>
          </a:p>
          <a:p>
            <a:r>
              <a:rPr lang="en-US" dirty="0"/>
              <a:t>Implement </a:t>
            </a:r>
            <a:r>
              <a:rPr lang="en-US" b="1" dirty="0"/>
              <a:t>multi-factor authentication (MFA)</a:t>
            </a:r>
            <a:r>
              <a:rPr lang="en-US" dirty="0"/>
              <a:t> on all accounts, especially for financial systems, cloud storage, and email.</a:t>
            </a:r>
          </a:p>
          <a:p>
            <a:r>
              <a:rPr lang="en-US" dirty="0"/>
              <a:t>Use </a:t>
            </a:r>
            <a:r>
              <a:rPr lang="en-US" b="1" dirty="0"/>
              <a:t>zero-trust principles</a:t>
            </a:r>
            <a:r>
              <a:rPr lang="en-US" dirty="0"/>
              <a:t> — don’t assume every internal user or system is safe.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🧱 4. Protect Company Voice, Video, and Branding</a:t>
            </a:r>
          </a:p>
          <a:p>
            <a:r>
              <a:rPr lang="en-US" dirty="0"/>
              <a:t>Criminals can now clone voices or logos to impersonate leadership.</a:t>
            </a:r>
          </a:p>
          <a:p>
            <a:r>
              <a:rPr lang="en-US" dirty="0"/>
              <a:t>Publish a </a:t>
            </a:r>
            <a:r>
              <a:rPr lang="en-US" b="1" dirty="0"/>
              <a:t>communications policy</a:t>
            </a:r>
            <a:r>
              <a:rPr lang="en-US" dirty="0"/>
              <a:t> outlining official channels for business instructions.</a:t>
            </a:r>
          </a:p>
          <a:p>
            <a:r>
              <a:rPr lang="en-US" dirty="0"/>
              <a:t>Monitor for </a:t>
            </a:r>
            <a:r>
              <a:rPr lang="en-US" b="1" dirty="0"/>
              <a:t>domain look-alikes or fake social media profiles</a:t>
            </a:r>
            <a:r>
              <a:rPr lang="en-US" dirty="0"/>
              <a:t> mimicking your brand.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🔐 5. Use AI Defensively</a:t>
            </a:r>
          </a:p>
          <a:p>
            <a:r>
              <a:rPr lang="en-US" dirty="0"/>
              <a:t>Adopt </a:t>
            </a:r>
            <a:r>
              <a:rPr lang="en-US" b="1" dirty="0"/>
              <a:t>AI-based cybersecurity tools</a:t>
            </a:r>
            <a:r>
              <a:rPr lang="en-US" dirty="0"/>
              <a:t> that monitor for unusual behavior (logins, file transfers, data exfiltration).</a:t>
            </a:r>
          </a:p>
          <a:p>
            <a:r>
              <a:rPr lang="en-US" dirty="0"/>
              <a:t>Consider endpoint detection and response (EDR) or managed detection and response (MDR) services that include </a:t>
            </a:r>
            <a:r>
              <a:rPr lang="en-US" b="1" dirty="0"/>
              <a:t>behavioral analysis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🗂️ 6. Build an Incident Response Plan</a:t>
            </a:r>
          </a:p>
          <a:p>
            <a:r>
              <a:rPr lang="en-US" dirty="0"/>
              <a:t>Define what to do if you suspect an AI-driven scam or deepfake communication.</a:t>
            </a:r>
          </a:p>
          <a:p>
            <a:r>
              <a:rPr lang="en-US" dirty="0"/>
              <a:t>Include a </a:t>
            </a:r>
            <a:r>
              <a:rPr lang="en-US" b="1" dirty="0"/>
              <a:t>chain of verification</a:t>
            </a:r>
            <a:r>
              <a:rPr lang="en-US" dirty="0"/>
              <a:t> (who to contact, what to pause, how to escalate).</a:t>
            </a:r>
          </a:p>
          <a:p>
            <a:r>
              <a:rPr lang="en-US" dirty="0"/>
              <a:t>Keep emergency contact lists printed and offline in case systems are compromised.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🧠 7. Stay Informed &amp; Engage Experts</a:t>
            </a:r>
          </a:p>
          <a:p>
            <a:r>
              <a:rPr lang="en-US" dirty="0"/>
              <a:t>Follow trusted sources: </a:t>
            </a:r>
            <a:r>
              <a:rPr lang="en-US" b="1" dirty="0"/>
              <a:t>CISA</a:t>
            </a:r>
            <a:r>
              <a:rPr lang="en-US" dirty="0"/>
              <a:t>, </a:t>
            </a:r>
            <a:r>
              <a:rPr lang="en-US" b="1" dirty="0"/>
              <a:t>BBB Business Shield</a:t>
            </a:r>
            <a:r>
              <a:rPr lang="en-US" dirty="0"/>
              <a:t>, and </a:t>
            </a:r>
            <a:r>
              <a:rPr lang="en-US" b="1" dirty="0"/>
              <a:t>Caldera Cybersecurity Services</a:t>
            </a:r>
            <a:r>
              <a:rPr lang="en-US" dirty="0"/>
              <a:t> for alerts on emerging AI-based threats.</a:t>
            </a:r>
          </a:p>
          <a:p>
            <a:r>
              <a:rPr lang="en-US" dirty="0"/>
              <a:t>Schedule periodic security reviews and refresh training every 6–12 months.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Rick’s Live Summary Talking Point</a:t>
            </a:r>
          </a:p>
          <a:p>
            <a:r>
              <a:rPr lang="en-US" dirty="0"/>
              <a:t>“AI has made attacks more convincing — but the best defense is still human verification and awareness.</a:t>
            </a:r>
            <a:br>
              <a:rPr lang="en-US" dirty="0"/>
            </a:br>
            <a:r>
              <a:rPr lang="en-US" dirty="0"/>
              <a:t>When something feels off — whether it’s an email, a call, or a payment request — slow down, verify it, and trust your instincts.</a:t>
            </a:r>
            <a:br>
              <a:rPr lang="en-US" dirty="0"/>
            </a:br>
            <a:r>
              <a:rPr lang="en-US" dirty="0"/>
              <a:t>Technology may evolve, but so can your defenses.”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2C461-5E43-9D85-324C-818004FEC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7E0C0-3F82-42F5-942F-D32BDB1CB9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092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D5A6D-A5CB-57DA-E477-235D57AAC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ED1610-478F-AF0D-679E-18A334D9A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67B2C-5642-B22D-30DE-C401667FE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  <a:p>
            <a:r>
              <a:rPr lang="en-US" b="1" dirty="0"/>
              <a:t>1. Know What an Insider Threat Looks Like</a:t>
            </a:r>
          </a:p>
          <a:p>
            <a:r>
              <a:rPr lang="en-US" dirty="0"/>
              <a:t>Not all insider threats are malicious — many are accidental.</a:t>
            </a:r>
            <a:br>
              <a:rPr lang="en-US" dirty="0"/>
            </a:br>
            <a:r>
              <a:rPr lang="en-US" dirty="0"/>
              <a:t>There are three types:</a:t>
            </a:r>
          </a:p>
          <a:p>
            <a:r>
              <a:rPr lang="en-US" b="1" dirty="0"/>
              <a:t>Malicious insiders:</a:t>
            </a:r>
            <a:r>
              <a:rPr lang="en-US" dirty="0"/>
              <a:t> Disgruntled employees or contractors who intentionally cause harm.</a:t>
            </a:r>
          </a:p>
          <a:p>
            <a:r>
              <a:rPr lang="en-US" b="1" dirty="0"/>
              <a:t>Negligent insiders:</a:t>
            </a:r>
            <a:r>
              <a:rPr lang="en-US" dirty="0"/>
              <a:t> Well-meaning staff who fall for phishing or mishandle data.</a:t>
            </a:r>
          </a:p>
          <a:p>
            <a:r>
              <a:rPr lang="en-US" b="1" dirty="0"/>
              <a:t>Compromised insiders:</a:t>
            </a:r>
            <a:r>
              <a:rPr lang="en-US" dirty="0"/>
              <a:t> Employees whose accounts are hijacked by attackers.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2. Limit Access to What’s Necessary</a:t>
            </a:r>
          </a:p>
          <a:p>
            <a:r>
              <a:rPr lang="en-US" dirty="0"/>
              <a:t>Apply the </a:t>
            </a:r>
            <a:r>
              <a:rPr lang="en-US" b="1" dirty="0"/>
              <a:t>Principle of Least Privilege (</a:t>
            </a:r>
            <a:r>
              <a:rPr lang="en-US" b="1" dirty="0" err="1"/>
              <a:t>PoLP</a:t>
            </a:r>
            <a:r>
              <a:rPr lang="en-US" b="1" dirty="0"/>
              <a:t>)</a:t>
            </a:r>
            <a:r>
              <a:rPr lang="en-US" dirty="0"/>
              <a:t> — give users access only to the data and systems they need.</a:t>
            </a:r>
          </a:p>
          <a:p>
            <a:r>
              <a:rPr lang="en-US" dirty="0"/>
              <a:t>Use </a:t>
            </a:r>
            <a:r>
              <a:rPr lang="en-US" b="1" dirty="0"/>
              <a:t>role-based access control (RBAC)</a:t>
            </a:r>
            <a:r>
              <a:rPr lang="en-US" dirty="0"/>
              <a:t> to simplify management.</a:t>
            </a:r>
          </a:p>
          <a:p>
            <a:r>
              <a:rPr lang="en-US" dirty="0"/>
              <a:t>Remove access promptly when employees change roles or leave.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3. Implement Strong Identity and Access Controls</a:t>
            </a:r>
          </a:p>
          <a:p>
            <a:r>
              <a:rPr lang="en-US" dirty="0"/>
              <a:t>Enforce </a:t>
            </a:r>
            <a:r>
              <a:rPr lang="en-US" b="1" dirty="0"/>
              <a:t>multi-factor authentication (MFA)</a:t>
            </a:r>
            <a:r>
              <a:rPr lang="en-US" dirty="0"/>
              <a:t> across all accounts.</a:t>
            </a:r>
          </a:p>
          <a:p>
            <a:r>
              <a:rPr lang="en-US" dirty="0"/>
              <a:t>Use </a:t>
            </a:r>
            <a:r>
              <a:rPr lang="en-US" b="1" dirty="0"/>
              <a:t>Single Sign-On (SSO)</a:t>
            </a:r>
            <a:r>
              <a:rPr lang="en-US" dirty="0"/>
              <a:t> to centralize login control.</a:t>
            </a:r>
          </a:p>
          <a:p>
            <a:r>
              <a:rPr lang="en-US" dirty="0"/>
              <a:t>Review account permissions at least quarterly.</a:t>
            </a:r>
          </a:p>
          <a:p>
            <a:r>
              <a:rPr lang="en-US" dirty="0"/>
              <a:t>Watch for </a:t>
            </a:r>
            <a:r>
              <a:rPr lang="en-US" b="1" dirty="0"/>
              <a:t>shared passwords</a:t>
            </a:r>
            <a:r>
              <a:rPr lang="en-US" dirty="0"/>
              <a:t> — a common weak spot in small businesses.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4. Monitor for Unusual Behavior</a:t>
            </a:r>
          </a:p>
          <a:p>
            <a:r>
              <a:rPr lang="en-US" dirty="0"/>
              <a:t>Deploy a </a:t>
            </a:r>
            <a:r>
              <a:rPr lang="en-US" b="1" dirty="0"/>
              <a:t>User Behavior Analytics (UBA/UEBA)</a:t>
            </a:r>
            <a:r>
              <a:rPr lang="en-US" dirty="0"/>
              <a:t> tool that detects anomalies like large file downloads or off-hours logins.</a:t>
            </a:r>
          </a:p>
          <a:p>
            <a:r>
              <a:rPr lang="en-US" dirty="0"/>
              <a:t>Set up alerts for </a:t>
            </a:r>
            <a:r>
              <a:rPr lang="en-US" b="1" dirty="0"/>
              <a:t>suspicious data transfers, USB use, or mass email forwarding.</a:t>
            </a:r>
            <a:endParaRPr lang="en-US" dirty="0"/>
          </a:p>
          <a:p>
            <a:r>
              <a:rPr lang="en-US" dirty="0"/>
              <a:t>Cloud tools like Microsoft 365, Google Workspace, and many EDR platforms already include built-in monitoring.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5. Protect Sensitive Data</a:t>
            </a:r>
          </a:p>
          <a:p>
            <a:r>
              <a:rPr lang="en-US" dirty="0"/>
              <a:t>Classify data (confidential, internal, public) and use </a:t>
            </a:r>
            <a:r>
              <a:rPr lang="en-US" b="1" dirty="0"/>
              <a:t>Data Loss Prevention (DLP)</a:t>
            </a:r>
            <a:r>
              <a:rPr lang="en-US" dirty="0"/>
              <a:t> tools to monitor or block risky actions.</a:t>
            </a:r>
          </a:p>
          <a:p>
            <a:r>
              <a:rPr lang="en-US" dirty="0"/>
              <a:t>Restrict the use of </a:t>
            </a:r>
            <a:r>
              <a:rPr lang="en-US" b="1" dirty="0"/>
              <a:t>personal email or file-sharing apps</a:t>
            </a:r>
            <a:r>
              <a:rPr lang="en-US" dirty="0"/>
              <a:t> (Dropbox, Gmail, etc.) for business files.</a:t>
            </a:r>
          </a:p>
          <a:p>
            <a:r>
              <a:rPr lang="en-US" dirty="0"/>
              <a:t>Encrypt critical documents and limit external sharing permissions.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6. Create a Culture of Security</a:t>
            </a:r>
          </a:p>
          <a:p>
            <a:r>
              <a:rPr lang="en-US" dirty="0"/>
              <a:t>Conduct </a:t>
            </a:r>
            <a:r>
              <a:rPr lang="en-US" b="1" dirty="0"/>
              <a:t>regular awareness training</a:t>
            </a:r>
            <a:r>
              <a:rPr lang="en-US" dirty="0"/>
              <a:t> so employees understand the “why” behind security policies.</a:t>
            </a:r>
          </a:p>
          <a:p>
            <a:r>
              <a:rPr lang="en-US" dirty="0"/>
              <a:t>Encourage staff to </a:t>
            </a:r>
            <a:r>
              <a:rPr lang="en-US" b="1" dirty="0"/>
              <a:t>report mistakes or suspicious behavior early</a:t>
            </a:r>
            <a:r>
              <a:rPr lang="en-US" dirty="0"/>
              <a:t> — without fear of punishment.</a:t>
            </a:r>
          </a:p>
          <a:p>
            <a:r>
              <a:rPr lang="en-US" dirty="0"/>
              <a:t>Reward compliance and vigilance.</a:t>
            </a:r>
          </a:p>
          <a:p>
            <a:r>
              <a:rPr lang="en-US" dirty="0"/>
              <a:t>Use stories of </a:t>
            </a:r>
            <a:r>
              <a:rPr lang="en-US" i="1" dirty="0"/>
              <a:t>real insider mistakes</a:t>
            </a:r>
            <a:r>
              <a:rPr lang="en-US" dirty="0"/>
              <a:t> to make training relatable.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7. Have an Exit Process</a:t>
            </a:r>
          </a:p>
          <a:p>
            <a:r>
              <a:rPr lang="en-US" dirty="0"/>
              <a:t>Always </a:t>
            </a:r>
            <a:r>
              <a:rPr lang="en-US" b="1" dirty="0"/>
              <a:t>revoke system access immediately</a:t>
            </a:r>
            <a:r>
              <a:rPr lang="en-US" dirty="0"/>
              <a:t> when someone leaves or is terminated.</a:t>
            </a:r>
          </a:p>
          <a:p>
            <a:r>
              <a:rPr lang="en-US" dirty="0"/>
              <a:t>Recover or disable devices, keys, and tokens.</a:t>
            </a:r>
          </a:p>
          <a:p>
            <a:r>
              <a:rPr lang="en-US" dirty="0"/>
              <a:t>Perform an </a:t>
            </a:r>
            <a:r>
              <a:rPr lang="en-US" b="1" dirty="0"/>
              <a:t>access review</a:t>
            </a:r>
            <a:r>
              <a:rPr lang="en-US" dirty="0"/>
              <a:t> after offboarding to ensure no active credentials remain.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8. Prepare for the Human Factor</a:t>
            </a:r>
          </a:p>
          <a:p>
            <a:r>
              <a:rPr lang="en-US" dirty="0"/>
              <a:t>“No matter how good your technology is, people remain the biggest variable.”</a:t>
            </a:r>
          </a:p>
          <a:p>
            <a:r>
              <a:rPr lang="en-US" dirty="0"/>
              <a:t>Include insider scenarios in your </a:t>
            </a:r>
            <a:r>
              <a:rPr lang="en-US" b="1" dirty="0"/>
              <a:t>incident response plan</a:t>
            </a:r>
            <a:r>
              <a:rPr lang="en-US" dirty="0"/>
              <a:t>.</a:t>
            </a:r>
          </a:p>
          <a:p>
            <a:r>
              <a:rPr lang="en-US" dirty="0"/>
              <a:t>Know who investigates internal issues (HR + IT + leadership).</a:t>
            </a:r>
          </a:p>
          <a:p>
            <a:r>
              <a:rPr lang="en-US" dirty="0"/>
              <a:t>Document evidence carefully — insider events often lead to legal or HR actions.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💬 Rick’s Talking Point</a:t>
            </a:r>
          </a:p>
          <a:p>
            <a:r>
              <a:rPr lang="en-US" dirty="0"/>
              <a:t>“In most cases, insider threats aren’t sabotage — they’re accidents. Someone clicking a link or sending data to the wrong person.</a:t>
            </a:r>
            <a:br>
              <a:rPr lang="en-US" dirty="0"/>
            </a:br>
            <a:r>
              <a:rPr lang="en-US" dirty="0"/>
              <a:t>That’s why defense starts with trust, clarity, and visibility — not suspicion.</a:t>
            </a:r>
            <a:br>
              <a:rPr lang="en-US" dirty="0"/>
            </a:br>
            <a:r>
              <a:rPr lang="en-US" dirty="0"/>
              <a:t>If you give people the right tools and clear boundaries, you can protect your business from the inside out.”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524C0-0D4B-1910-F3DE-3D75F393A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7E0C0-3F82-42F5-942F-D32BDB1CB9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831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7E0C0-3F82-42F5-942F-D32BDB1CB9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869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“You don’t need expensive software to start improving security.</a:t>
            </a:r>
            <a:br>
              <a:rPr lang="en-US" dirty="0"/>
            </a:br>
            <a:r>
              <a:rPr lang="en-US" dirty="0"/>
              <a:t>Here are a few tools I recommend: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7E0C0-3F82-42F5-942F-D32BDB1CB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20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be afraid to ask for help.</a:t>
            </a:r>
          </a:p>
          <a:p>
            <a:endParaRPr lang="en-US" dirty="0"/>
          </a:p>
          <a:p>
            <a:r>
              <a:rPr lang="en-US" b="1" dirty="0"/>
              <a:t>🧭 When to Call in a Professional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1. When You Suspect a Breach or Something Feels Off</a:t>
            </a:r>
          </a:p>
          <a:p>
            <a:r>
              <a:rPr lang="en-US" dirty="0"/>
              <a:t>“If you think something’s wrong — even if you’re not sure — don’t wait.”</a:t>
            </a:r>
          </a:p>
          <a:p>
            <a:r>
              <a:rPr lang="en-US" dirty="0"/>
              <a:t>Unusual logins, missing files, or computers suddenly running slow can be early signs of compromise.</a:t>
            </a:r>
          </a:p>
          <a:p>
            <a:r>
              <a:rPr lang="en-US" dirty="0"/>
              <a:t>A professional can </a:t>
            </a:r>
            <a:r>
              <a:rPr lang="en-US" b="1" dirty="0"/>
              <a:t>investigate quietly</a:t>
            </a:r>
            <a:r>
              <a:rPr lang="en-US" dirty="0"/>
              <a:t>, confirm what’s happening, and contain the damage before it spreads.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2. After a Ransomware or Phishing Attack</a:t>
            </a:r>
          </a:p>
          <a:p>
            <a:r>
              <a:rPr lang="en-US" dirty="0"/>
              <a:t>“The worst time to figure out what to do is </a:t>
            </a:r>
            <a:r>
              <a:rPr lang="en-US" i="1" dirty="0"/>
              <a:t>during</a:t>
            </a:r>
            <a:r>
              <a:rPr lang="en-US" dirty="0"/>
              <a:t> the crisis.”</a:t>
            </a:r>
          </a:p>
          <a:p>
            <a:r>
              <a:rPr lang="en-US" dirty="0"/>
              <a:t>Cybersecurity professionals can isolate infected systems, stop lateral movement, and recover clean backups.</a:t>
            </a:r>
          </a:p>
          <a:p>
            <a:r>
              <a:rPr lang="en-US" dirty="0"/>
              <a:t>They can also </a:t>
            </a:r>
            <a:r>
              <a:rPr lang="en-US" b="1" dirty="0"/>
              <a:t>preserve evidence</a:t>
            </a:r>
            <a:r>
              <a:rPr lang="en-US" dirty="0"/>
              <a:t> for insurance or law enforcement reports.</a:t>
            </a:r>
          </a:p>
          <a:p>
            <a:r>
              <a:rPr lang="en-US" dirty="0"/>
              <a:t>Attempting DIY cleanup can make recovery harder and destroy forensic data.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3. When You Handle Sensitive or Regulated Data</a:t>
            </a:r>
          </a:p>
          <a:p>
            <a:r>
              <a:rPr lang="en-US" dirty="0"/>
              <a:t>Businesses in </a:t>
            </a:r>
            <a:r>
              <a:rPr lang="en-US" b="1" dirty="0"/>
              <a:t>finance, healthcare, education, or government contracting</a:t>
            </a:r>
            <a:r>
              <a:rPr lang="en-US" dirty="0"/>
              <a:t> have legal compliance requirements.</a:t>
            </a:r>
          </a:p>
          <a:p>
            <a:r>
              <a:rPr lang="en-US" dirty="0"/>
              <a:t>A professional ensures your policies meet </a:t>
            </a:r>
            <a:r>
              <a:rPr lang="en-US" b="1" dirty="0"/>
              <a:t>NIST, PCI-DSS, HIPAA, or GLBA</a:t>
            </a:r>
            <a:r>
              <a:rPr lang="en-US" dirty="0"/>
              <a:t> standards.</a:t>
            </a:r>
          </a:p>
          <a:p>
            <a:r>
              <a:rPr lang="en-US" dirty="0"/>
              <a:t>They can guide you through </a:t>
            </a:r>
            <a:r>
              <a:rPr lang="en-US" b="1" dirty="0"/>
              <a:t>risk assessments</a:t>
            </a:r>
            <a:r>
              <a:rPr lang="en-US" dirty="0"/>
              <a:t>, policy writing, and vendor compliance reviews.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4. When You Lack Dedicated IT or Security Staff</a:t>
            </a:r>
          </a:p>
          <a:p>
            <a:r>
              <a:rPr lang="en-US" dirty="0"/>
              <a:t>“Small businesses often rely on one ‘tech person’ — but security requires strategy.”</a:t>
            </a:r>
          </a:p>
          <a:p>
            <a:r>
              <a:rPr lang="en-US" dirty="0"/>
              <a:t>A virtual CISO (</a:t>
            </a:r>
            <a:r>
              <a:rPr lang="en-US" dirty="0" err="1"/>
              <a:t>vCISO</a:t>
            </a:r>
            <a:r>
              <a:rPr lang="en-US" dirty="0"/>
              <a:t>) or cybersecurity consultant can </a:t>
            </a:r>
            <a:r>
              <a:rPr lang="en-US" b="1" dirty="0"/>
              <a:t>act as your security department</a:t>
            </a:r>
            <a:r>
              <a:rPr lang="en-US" dirty="0"/>
              <a:t> — part-time and affordable.</a:t>
            </a:r>
          </a:p>
          <a:p>
            <a:r>
              <a:rPr lang="en-US" dirty="0"/>
              <a:t>They help develop a roadmap, train employees, and test your incident response plan.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5. Before Purchasing Cyber Insurance</a:t>
            </a:r>
          </a:p>
          <a:p>
            <a:r>
              <a:rPr lang="en-US" dirty="0"/>
              <a:t>Many insurance policies now require proof of </a:t>
            </a:r>
            <a:r>
              <a:rPr lang="en-US" b="1" dirty="0"/>
              <a:t>MFA, backups, and training</a:t>
            </a:r>
            <a:r>
              <a:rPr lang="en-US" dirty="0"/>
              <a:t>.</a:t>
            </a:r>
          </a:p>
          <a:p>
            <a:r>
              <a:rPr lang="en-US" dirty="0"/>
              <a:t>Professionals can prepare documentation and conduct a </a:t>
            </a:r>
            <a:r>
              <a:rPr lang="en-US" b="1" dirty="0"/>
              <a:t>pre-insurance audit</a:t>
            </a:r>
            <a:r>
              <a:rPr lang="en-US" dirty="0"/>
              <a:t> to prevent claim denials later.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6. After You’ve Grown or Adopted New Technology</a:t>
            </a:r>
          </a:p>
          <a:p>
            <a:r>
              <a:rPr lang="en-US" dirty="0"/>
              <a:t>Expanding to cloud systems, e-commerce, or remote work changes your attack surface.</a:t>
            </a:r>
          </a:p>
          <a:p>
            <a:r>
              <a:rPr lang="en-US" dirty="0"/>
              <a:t>Professionals can review your </a:t>
            </a:r>
            <a:r>
              <a:rPr lang="en-US" b="1" dirty="0"/>
              <a:t>cloud security, access controls, and vendor risks</a:t>
            </a:r>
            <a:r>
              <a:rPr lang="en-US" dirty="0"/>
              <a:t> before attackers find the gaps.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7. For Regular Security Checkups</a:t>
            </a:r>
          </a:p>
          <a:p>
            <a:r>
              <a:rPr lang="en-US" dirty="0"/>
              <a:t>“Think of cybersecurity like a medical checkup — you don’t wait until something breaks.”</a:t>
            </a:r>
          </a:p>
          <a:p>
            <a:r>
              <a:rPr lang="en-US" dirty="0"/>
              <a:t>Annual or quarterly assessments keep your defenses current.</a:t>
            </a:r>
          </a:p>
          <a:p>
            <a:r>
              <a:rPr lang="en-US" dirty="0"/>
              <a:t>Professionals can run </a:t>
            </a:r>
            <a:r>
              <a:rPr lang="en-US" b="1" dirty="0"/>
              <a:t>penetration tests, phishing simulations, and vulnerability scans</a:t>
            </a:r>
            <a:r>
              <a:rPr lang="en-US" dirty="0"/>
              <a:t> to catch issues early.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💬 Rick’s Live Talking Point</a:t>
            </a:r>
          </a:p>
          <a:p>
            <a:r>
              <a:rPr lang="en-US" dirty="0"/>
              <a:t>“You don’t need to be a cybersecurity expert — that’s our job.</a:t>
            </a:r>
            <a:br>
              <a:rPr lang="en-US" dirty="0"/>
            </a:br>
            <a:r>
              <a:rPr lang="en-US" dirty="0"/>
              <a:t>Calling in a professional isn’t admitting weakness; it’s protecting your investment.</a:t>
            </a:r>
            <a:br>
              <a:rPr lang="en-US" dirty="0"/>
            </a:br>
            <a:r>
              <a:rPr lang="en-US" dirty="0"/>
              <a:t>A few hours of expert help can prevent weeks of downtime, data loss, and reputation damage.”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7E0C0-3F82-42F5-942F-D32BDB1CB9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02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7E0C0-3F82-42F5-942F-D32BDB1CB9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37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7E0C0-3F82-42F5-942F-D32BDB1CB9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1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7E0C0-3F82-42F5-942F-D32BDB1CB9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024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“Let’s start with the big picture.</a:t>
            </a:r>
            <a:br>
              <a:rPr lang="en-US" dirty="0"/>
            </a:br>
            <a:r>
              <a:rPr lang="en-US" dirty="0"/>
              <a:t>Nearly </a:t>
            </a:r>
            <a:r>
              <a:rPr lang="en-US" b="1" dirty="0"/>
              <a:t>half of all cyberattacks now target small businesses</a:t>
            </a:r>
            <a:r>
              <a:rPr lang="en-US" dirty="0"/>
              <a:t> — not big corporations. Why? Because criminals know small businesses are often easier targets.</a:t>
            </a:r>
            <a:br>
              <a:rPr lang="en-US" dirty="0"/>
            </a:br>
            <a:r>
              <a:rPr lang="en-US" dirty="0"/>
              <a:t>In fact, almost </a:t>
            </a:r>
            <a:r>
              <a:rPr lang="en-US" b="1" dirty="0"/>
              <a:t>94% of small to mid-size businesses</a:t>
            </a:r>
            <a:r>
              <a:rPr lang="en-US" dirty="0"/>
              <a:t> say they’ve been hit at least once. That’s practically everyone.</a:t>
            </a:r>
            <a:br>
              <a:rPr lang="en-US" dirty="0"/>
            </a:br>
            <a:r>
              <a:rPr lang="en-US" dirty="0"/>
              <a:t>And while the risk keeps growing, so does the impact — the FBI reported </a:t>
            </a:r>
            <a:r>
              <a:rPr lang="en-US" b="1" dirty="0"/>
              <a:t>over $16 billion in cybercrime losses</a:t>
            </a:r>
            <a:r>
              <a:rPr lang="en-US" dirty="0"/>
              <a:t> last year alone.</a:t>
            </a:r>
            <a:br>
              <a:rPr lang="en-US" dirty="0"/>
            </a:br>
            <a:r>
              <a:rPr lang="en-US" dirty="0"/>
              <a:t>Even when businesses pay ransoms, </a:t>
            </a:r>
            <a:r>
              <a:rPr lang="en-US" b="1" dirty="0"/>
              <a:t>80% never fully recover</a:t>
            </a:r>
            <a:r>
              <a:rPr lang="en-US" dirty="0"/>
              <a:t> their data or operations.</a:t>
            </a:r>
            <a:br>
              <a:rPr lang="en-US" dirty="0"/>
            </a:br>
            <a:r>
              <a:rPr lang="en-US" dirty="0"/>
              <a:t>That’s why awareness and preparation are critical — small steps now can prevent big losses later.”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7E0C0-3F82-42F5-942F-D32BDB1CB9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1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 want to share a quick real-world story. A local business owner — we’ll call her Sarah — thought her accounting software update email was legitimate. She clicked, entered her password, and within hours her system was locked with ransomware.</a:t>
            </a:r>
            <a:br>
              <a:rPr lang="en-US" dirty="0"/>
            </a:br>
            <a:r>
              <a:rPr lang="en-US" dirty="0"/>
              <a:t>She lost access to customer data, invoices, and couldn’t operate for almost two weeks. The cost wasn’t just the ransom; it was downtime, lost revenue, and shaken customer trust.</a:t>
            </a:r>
            <a:br>
              <a:rPr lang="en-US" dirty="0"/>
            </a:br>
            <a:r>
              <a:rPr lang="en-US" dirty="0"/>
              <a:t>The lesson? Cyberattacks don’t just happen to big companies. They happen to good, hardworking local businesses every day.”</a:t>
            </a:r>
          </a:p>
          <a:p>
            <a:endParaRPr lang="en-US" dirty="0"/>
          </a:p>
          <a:p>
            <a:r>
              <a:rPr lang="en-US" dirty="0"/>
              <a:t>True Health New Mexico Data Breach</a:t>
            </a:r>
          </a:p>
          <a:p>
            <a:r>
              <a:rPr lang="en-US" b="1" dirty="0"/>
              <a:t>What happened</a:t>
            </a:r>
            <a:endParaRPr lang="en-US" dirty="0"/>
          </a:p>
          <a:p>
            <a:r>
              <a:rPr lang="en-US" dirty="0"/>
              <a:t>In early October (year not precisely stated but within recent years), </a:t>
            </a:r>
            <a:r>
              <a:rPr lang="en-US" b="1" dirty="0"/>
              <a:t>True Health New Mexico</a:t>
            </a:r>
            <a:r>
              <a:rPr lang="en-US" dirty="0"/>
              <a:t>, a health insurance provider, disclosed that an unauthorized third party gained access to its IT systems. </a:t>
            </a:r>
            <a:r>
              <a:rPr lang="en-US" dirty="0">
                <a:hlinkClick r:id="rId3"/>
              </a:rPr>
              <a:t>Nonprofit For Good</a:t>
            </a:r>
            <a:endParaRPr lang="en-US" dirty="0"/>
          </a:p>
          <a:p>
            <a:r>
              <a:rPr lang="en-US" dirty="0"/>
              <a:t>The breach affected more than </a:t>
            </a:r>
            <a:r>
              <a:rPr lang="en-US" b="1" dirty="0"/>
              <a:t>62,000 individuals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Nonprofit For Good</a:t>
            </a:r>
            <a:endParaRPr lang="en-US" dirty="0"/>
          </a:p>
          <a:p>
            <a:r>
              <a:rPr lang="en-US" dirty="0"/>
              <a:t>The impacted data likely included policyholder names, dates of birth, home addresses, email addresses, insurance information, medical information, and Social Security numbers. </a:t>
            </a:r>
            <a:r>
              <a:rPr lang="en-US" dirty="0">
                <a:hlinkClick r:id="rId3"/>
              </a:rPr>
              <a:t>Nonprofit For Good</a:t>
            </a:r>
            <a:endParaRPr lang="en-US" dirty="0"/>
          </a:p>
          <a:p>
            <a:r>
              <a:rPr lang="en-US" b="1" dirty="0"/>
              <a:t>Impact &amp; response</a:t>
            </a:r>
            <a:endParaRPr lang="en-US" dirty="0"/>
          </a:p>
          <a:p>
            <a:r>
              <a:rPr lang="en-US" dirty="0"/>
              <a:t>The company issued breach notices to those affected, per data breach notification requirements. </a:t>
            </a:r>
            <a:r>
              <a:rPr lang="en-US" dirty="0">
                <a:hlinkClick r:id="rId3"/>
              </a:rPr>
              <a:t>Nonprofit For Good</a:t>
            </a:r>
            <a:endParaRPr lang="en-US" dirty="0"/>
          </a:p>
          <a:p>
            <a:r>
              <a:rPr lang="en-US" dirty="0"/>
              <a:t>Because it involves health insurance and medical information, this breach also touches HIPAA / privacy concerns, making it more serious in regulatory exposure. </a:t>
            </a:r>
            <a:r>
              <a:rPr lang="en-US" dirty="0">
                <a:hlinkClick r:id="rId3"/>
              </a:rPr>
              <a:t>Nonprofit For Good</a:t>
            </a:r>
            <a:endParaRPr lang="en-US" dirty="0"/>
          </a:p>
          <a:p>
            <a:r>
              <a:rPr lang="en-US" dirty="0"/>
              <a:t>Though the publicly available reporting did not note exactly how much financial loss occurred, the scale of exposed personal information suggests potential for identity theft, legal liability, and reputational harm.</a:t>
            </a:r>
          </a:p>
          <a:p>
            <a:endParaRPr lang="en-US" dirty="0"/>
          </a:p>
          <a:p>
            <a:r>
              <a:rPr lang="en-US" b="1" dirty="0"/>
              <a:t>Incident: New Mexico Public Defender’s Office Cyber Breach (2024)</a:t>
            </a:r>
          </a:p>
          <a:p>
            <a:r>
              <a:rPr lang="en-US" b="1" dirty="0"/>
              <a:t>What Happened</a:t>
            </a:r>
            <a:endParaRPr lang="en-US" dirty="0"/>
          </a:p>
          <a:p>
            <a:r>
              <a:rPr lang="en-US" dirty="0"/>
              <a:t>In </a:t>
            </a:r>
            <a:r>
              <a:rPr lang="en-US" b="1" dirty="0"/>
              <a:t>June 2024</a:t>
            </a:r>
            <a:r>
              <a:rPr lang="en-US" dirty="0"/>
              <a:t>, the </a:t>
            </a:r>
            <a:r>
              <a:rPr lang="en-US" b="1" dirty="0"/>
              <a:t>New Mexico Law Offices of the Public Defender</a:t>
            </a:r>
            <a:r>
              <a:rPr lang="en-US" dirty="0"/>
              <a:t> discovered a cybersecurity breach that impacted systems used to communicate with clients and access legal records.</a:t>
            </a:r>
          </a:p>
          <a:p>
            <a:r>
              <a:rPr lang="en-US" dirty="0"/>
              <a:t>The breach was identified on </a:t>
            </a:r>
            <a:r>
              <a:rPr lang="en-US" b="1" dirty="0"/>
              <a:t>June 27</a:t>
            </a:r>
            <a:r>
              <a:rPr lang="en-US" dirty="0"/>
              <a:t>.</a:t>
            </a:r>
          </a:p>
          <a:p>
            <a:r>
              <a:rPr lang="en-US" b="1" dirty="0"/>
              <a:t>Impact &amp; Response</a:t>
            </a:r>
            <a:endParaRPr lang="en-US" dirty="0"/>
          </a:p>
          <a:p>
            <a:r>
              <a:rPr lang="en-US" dirty="0"/>
              <a:t>The breach disrupted communications: the office reported delays in court work and limited ability to access important client files.</a:t>
            </a:r>
          </a:p>
          <a:p>
            <a:r>
              <a:rPr lang="en-US" dirty="0"/>
              <a:t>As a precaution, they shifted interactions to in-person or phone until systems could be restored, in order to protect client confidentiality.</a:t>
            </a:r>
          </a:p>
          <a:p>
            <a:r>
              <a:rPr lang="en-US" dirty="0"/>
              <a:t>The Public Defender’s office emphasized that protecting client data and restoring full system function were top priorities.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7E0C0-3F82-42F5-942F-D32BDB1CB9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2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7E0C0-3F82-42F5-942F-D32BDB1CB9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2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brain is comprised of three main parts – the prefrontal cortex, limbic system, and reptilian brain.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prefrontal cortex is our analytical ‘everyday’ brain.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limbic system is where emotional responses are generated.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reptilian brain is our ‘fight or flight’ subconscious brain – the place where our deepest answers exist. After the age of seven, reaching this area of the brain happens rarely – most often during the moments when we go in and out of sleep.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7E0C0-3F82-42F5-942F-D32BDB1CB9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3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A01D3-2BC4-7E1C-B274-3704FED16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F37AF-1CBC-7E92-A181-5CD4115A1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ABB18-BC7B-886D-9C89-10F19E39C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63BA6-3BC1-5FD3-4F29-140D3FB0D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7E0C0-3F82-42F5-942F-D32BDB1CB9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4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“Business Email Compromise — or BEC — is one of the </a:t>
            </a:r>
            <a:r>
              <a:rPr lang="en-US" i="1" dirty="0"/>
              <a:t>most expensive</a:t>
            </a:r>
            <a:r>
              <a:rPr lang="en-US" dirty="0"/>
              <a:t> forms of cybercrime for small businesses.</a:t>
            </a:r>
            <a:br>
              <a:rPr lang="en-US" dirty="0"/>
            </a:br>
            <a:r>
              <a:rPr lang="en-US" dirty="0"/>
              <a:t>Criminals do their homework. They spoof invoices, mimic your email tone, even copy your logo.</a:t>
            </a:r>
            <a:br>
              <a:rPr lang="en-US" dirty="0"/>
            </a:br>
            <a:r>
              <a:rPr lang="en-US" dirty="0"/>
              <a:t>And when a fraudulent payment goes out, it’s not just the money that’s lost — it’s your </a:t>
            </a:r>
            <a:r>
              <a:rPr lang="en-US" b="1" dirty="0"/>
              <a:t>reputation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Vendors lose trust, clients question your security, and operations can grind to a halt while you sort out what happened.</a:t>
            </a:r>
            <a:br>
              <a:rPr lang="en-US" dirty="0"/>
            </a:br>
            <a:r>
              <a:rPr lang="en-US" dirty="0"/>
              <a:t>Even worse, if customer data is involved, you could face </a:t>
            </a:r>
            <a:r>
              <a:rPr lang="en-US" b="1" dirty="0"/>
              <a:t>legal and compliance issues</a:t>
            </a:r>
            <a:r>
              <a:rPr lang="en-US" dirty="0"/>
              <a:t> on top of the financial loss.</a:t>
            </a:r>
            <a:br>
              <a:rPr lang="en-US" dirty="0"/>
            </a:br>
            <a:r>
              <a:rPr lang="en-US" dirty="0"/>
              <a:t>That’s why I always tell businesses: build a simple verification process. If an email asks you to change banking details or make a wire transfer — </a:t>
            </a:r>
            <a:r>
              <a:rPr lang="en-US" i="1" dirty="0"/>
              <a:t>always verify by phone first.</a:t>
            </a:r>
            <a:r>
              <a:rPr lang="en-US" dirty="0"/>
              <a:t> That 60-second call can save your business.”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7E0C0-3F82-42F5-942F-D32BDB1CB9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3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💣 Ransomware: Holding Your Business Hostage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1. What Ransomware Is (Plain Language)</a:t>
            </a:r>
          </a:p>
          <a:p>
            <a:r>
              <a:rPr lang="en-US" dirty="0"/>
              <a:t>“Ransomware is malicious software that locks your files and systems until you pay the attacker — often in cryptocurrency.</a:t>
            </a:r>
            <a:br>
              <a:rPr lang="en-US" dirty="0"/>
            </a:br>
            <a:r>
              <a:rPr lang="en-US" dirty="0"/>
              <a:t>It can stop your business cold — you can’t invoice, access data, or serve customers.”</a:t>
            </a:r>
          </a:p>
          <a:p>
            <a:r>
              <a:rPr lang="en-US" dirty="0"/>
              <a:t>It’s like a digital kidnapping of your company’s information.</a:t>
            </a:r>
          </a:p>
          <a:p>
            <a:r>
              <a:rPr lang="en-US" dirty="0"/>
              <a:t>Attacks often spread through </a:t>
            </a:r>
            <a:r>
              <a:rPr lang="en-US" b="1" dirty="0"/>
              <a:t>phishing emails</a:t>
            </a:r>
            <a:r>
              <a:rPr lang="en-US" dirty="0"/>
              <a:t>, </a:t>
            </a:r>
            <a:r>
              <a:rPr lang="en-US" b="1" dirty="0"/>
              <a:t>infected websites</a:t>
            </a:r>
            <a:r>
              <a:rPr lang="en-US" dirty="0"/>
              <a:t>, or </a:t>
            </a:r>
            <a:r>
              <a:rPr lang="en-US" b="1" dirty="0"/>
              <a:t>unpatched software</a:t>
            </a:r>
            <a:r>
              <a:rPr lang="en-US" dirty="0"/>
              <a:t>.</a:t>
            </a:r>
          </a:p>
          <a:p>
            <a:r>
              <a:rPr lang="en-US" dirty="0"/>
              <a:t>Once inside, it encrypts files and demands payment for the decryption key.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2. Why Small Businesses Are Prime Targets</a:t>
            </a:r>
          </a:p>
          <a:p>
            <a:r>
              <a:rPr lang="en-US" dirty="0"/>
              <a:t>“Attackers know small businesses often have fewer resources — but the same valuable data.”</a:t>
            </a:r>
          </a:p>
          <a:p>
            <a:r>
              <a:rPr lang="en-US" dirty="0"/>
              <a:t>43% of ransomware attacks hit small and midsize businesses.</a:t>
            </a:r>
          </a:p>
          <a:p>
            <a:r>
              <a:rPr lang="en-US" dirty="0"/>
              <a:t>Many small firms think, </a:t>
            </a:r>
            <a:r>
              <a:rPr lang="en-US" i="1" dirty="0"/>
              <a:t>‘we’re too small to be targeted,’</a:t>
            </a:r>
            <a:r>
              <a:rPr lang="en-US" dirty="0"/>
              <a:t> but that’s exactly who criminals prefer.</a:t>
            </a:r>
          </a:p>
          <a:p>
            <a:r>
              <a:rPr lang="en-US" dirty="0"/>
              <a:t>Most victims lose access to their systems for days — sometimes weeks — even if they pay.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3. The Real Costs</a:t>
            </a:r>
          </a:p>
          <a:p>
            <a:r>
              <a:rPr lang="en-US" b="1" dirty="0"/>
              <a:t>Downtime:</a:t>
            </a:r>
            <a:r>
              <a:rPr lang="en-US" dirty="0"/>
              <a:t> Average downtime is over 8 days — customers and revenue disappear.</a:t>
            </a:r>
          </a:p>
          <a:p>
            <a:r>
              <a:rPr lang="en-US" b="1" dirty="0"/>
              <a:t>Financial loss:</a:t>
            </a:r>
            <a:r>
              <a:rPr lang="en-US" dirty="0"/>
              <a:t> Average payout exceeds $100,000 — and paying doesn’t guarantee recovery.</a:t>
            </a:r>
          </a:p>
          <a:p>
            <a:r>
              <a:rPr lang="en-US" b="1" dirty="0"/>
              <a:t>Reputation damage:</a:t>
            </a:r>
            <a:r>
              <a:rPr lang="en-US" dirty="0"/>
              <a:t> Clients may lose confidence if they can’t reach you or suspect data exposure.</a:t>
            </a:r>
          </a:p>
          <a:p>
            <a:r>
              <a:rPr lang="en-US" b="1" dirty="0"/>
              <a:t>Regulatory exposure:</a:t>
            </a:r>
            <a:r>
              <a:rPr lang="en-US" dirty="0"/>
              <a:t> Breaches may require notifications or trigger compliance penalties.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4. Common Ways Ransomware Gets In</a:t>
            </a:r>
          </a:p>
          <a:p>
            <a:r>
              <a:rPr lang="en-US" dirty="0"/>
              <a:t>Phishing emails with infected attachments or links.</a:t>
            </a:r>
          </a:p>
          <a:p>
            <a:r>
              <a:rPr lang="en-US" dirty="0"/>
              <a:t>Outdated software or operating systems.</a:t>
            </a:r>
          </a:p>
          <a:p>
            <a:r>
              <a:rPr lang="en-US" dirty="0"/>
              <a:t>Compromised remote desktop connections (RDP).</a:t>
            </a:r>
          </a:p>
          <a:p>
            <a:r>
              <a:rPr lang="en-US" dirty="0"/>
              <a:t>Infected USB drives or shared cloud storage.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5. Key Defenses Against Ransomware</a:t>
            </a:r>
          </a:p>
          <a:p>
            <a:r>
              <a:rPr lang="en-US" dirty="0"/>
              <a:t>“You can’t stop every attempt — but you </a:t>
            </a:r>
            <a:r>
              <a:rPr lang="en-US" i="1" dirty="0"/>
              <a:t>can</a:t>
            </a:r>
            <a:r>
              <a:rPr lang="en-US" dirty="0"/>
              <a:t> stop it from succeeding.”</a:t>
            </a:r>
          </a:p>
          <a:p>
            <a:r>
              <a:rPr lang="en-US" dirty="0"/>
              <a:t>✅ </a:t>
            </a:r>
            <a:r>
              <a:rPr lang="en-US" b="1" dirty="0"/>
              <a:t>Backups:</a:t>
            </a:r>
            <a:endParaRPr lang="en-US" dirty="0"/>
          </a:p>
          <a:p>
            <a:r>
              <a:rPr lang="en-US" dirty="0"/>
              <a:t>Follow the </a:t>
            </a:r>
            <a:r>
              <a:rPr lang="en-US" i="1" dirty="0"/>
              <a:t>3-2-1 Rule</a:t>
            </a:r>
            <a:r>
              <a:rPr lang="en-US" dirty="0"/>
              <a:t> — 3 copies of data, 2 types of storage, 1 offsite or offline.</a:t>
            </a:r>
          </a:p>
          <a:p>
            <a:r>
              <a:rPr lang="en-US" dirty="0"/>
              <a:t>Test backups regularly to ensure they can restore quickly.</a:t>
            </a:r>
          </a:p>
          <a:p>
            <a:r>
              <a:rPr lang="en-US" dirty="0"/>
              <a:t>✅ </a:t>
            </a:r>
            <a:r>
              <a:rPr lang="en-US" b="1" dirty="0"/>
              <a:t>Updates &amp; Patching:</a:t>
            </a:r>
            <a:endParaRPr lang="en-US" dirty="0"/>
          </a:p>
          <a:p>
            <a:r>
              <a:rPr lang="en-US" dirty="0"/>
              <a:t>Keep systems, browsers, and applications current.</a:t>
            </a:r>
          </a:p>
          <a:p>
            <a:r>
              <a:rPr lang="en-US" dirty="0"/>
              <a:t>Enable automatic updates where possible.</a:t>
            </a:r>
          </a:p>
          <a:p>
            <a:r>
              <a:rPr lang="en-US" dirty="0"/>
              <a:t>✅ </a:t>
            </a:r>
            <a:r>
              <a:rPr lang="en-US" b="1" dirty="0"/>
              <a:t>Email Filtering &amp; Awareness:</a:t>
            </a:r>
            <a:endParaRPr lang="en-US" dirty="0"/>
          </a:p>
          <a:p>
            <a:r>
              <a:rPr lang="en-US" dirty="0"/>
              <a:t>Stop malicious attachments and links at the inbox.</a:t>
            </a:r>
          </a:p>
          <a:p>
            <a:r>
              <a:rPr lang="en-US" dirty="0"/>
              <a:t>Train employees to pause before clicking unexpected attachments.</a:t>
            </a:r>
          </a:p>
          <a:p>
            <a:r>
              <a:rPr lang="en-US" dirty="0"/>
              <a:t>✅ </a:t>
            </a:r>
            <a:r>
              <a:rPr lang="en-US" b="1" dirty="0"/>
              <a:t>Access Controls:</a:t>
            </a:r>
            <a:endParaRPr lang="en-US" dirty="0"/>
          </a:p>
          <a:p>
            <a:r>
              <a:rPr lang="en-US" dirty="0"/>
              <a:t>Use least privilege — limit admin rights.</a:t>
            </a:r>
          </a:p>
          <a:p>
            <a:r>
              <a:rPr lang="en-US" dirty="0"/>
              <a:t>Require MFA for all logins.</a:t>
            </a:r>
          </a:p>
          <a:p>
            <a:r>
              <a:rPr lang="en-US" dirty="0"/>
              <a:t>✅ </a:t>
            </a:r>
            <a:r>
              <a:rPr lang="en-US" b="1" dirty="0"/>
              <a:t>Incident Response Plan:</a:t>
            </a:r>
            <a:endParaRPr lang="en-US" dirty="0"/>
          </a:p>
          <a:p>
            <a:r>
              <a:rPr lang="en-US" dirty="0"/>
              <a:t>Know who to call, what to disconnect, and how to restore.</a:t>
            </a:r>
          </a:p>
          <a:p>
            <a:r>
              <a:rPr lang="en-US" dirty="0"/>
              <a:t>Practice a </a:t>
            </a:r>
            <a:r>
              <a:rPr lang="en-US" i="1" dirty="0"/>
              <a:t>tabletop exercise</a:t>
            </a:r>
            <a:r>
              <a:rPr lang="en-US" dirty="0"/>
              <a:t> — simulate a ransomware attack to test readiness.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6. The Reality About Paying the Ransom</a:t>
            </a:r>
          </a:p>
          <a:p>
            <a:r>
              <a:rPr lang="en-US" dirty="0"/>
              <a:t>“Even if you pay, there’s no guarantee you’ll get your data back — and it may make you a repeat target.”</a:t>
            </a:r>
          </a:p>
          <a:p>
            <a:r>
              <a:rPr lang="en-US" dirty="0"/>
              <a:t>The FBI advises against paying; it fuels more attacks.</a:t>
            </a:r>
          </a:p>
          <a:p>
            <a:r>
              <a:rPr lang="en-US" dirty="0"/>
              <a:t>Focus instead on </a:t>
            </a:r>
            <a:r>
              <a:rPr lang="en-US" b="1" dirty="0"/>
              <a:t>prevention, backup, and recovery</a:t>
            </a:r>
            <a:r>
              <a:rPr lang="en-US" dirty="0"/>
              <a:t>.</a:t>
            </a:r>
          </a:p>
          <a:p>
            <a:r>
              <a:rPr lang="en-US" dirty="0"/>
              <a:t>Cyber insurance may cover some losses — but most policies now require you to prove basic security measures were in place.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7. Real-World Example (Optional Slide Reference)</a:t>
            </a:r>
          </a:p>
          <a:p>
            <a:r>
              <a:rPr lang="en-US" dirty="0"/>
              <a:t>“In 2023, Lovelace Health System in Albuquerque was hit by ransomware.</a:t>
            </a:r>
            <a:br>
              <a:rPr lang="en-US" dirty="0"/>
            </a:br>
            <a:r>
              <a:rPr lang="en-US" dirty="0"/>
              <a:t>They had to divert patients and shut down parts of their network — not because of a data theft, but because they couldn’t access critical systems.”</a:t>
            </a:r>
            <a:br>
              <a:rPr lang="en-US" dirty="0"/>
            </a:br>
            <a:r>
              <a:rPr lang="en-US" dirty="0"/>
              <a:t>(Local example adds strong impact.)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💬 Rick’s Live Talking Point</a:t>
            </a:r>
          </a:p>
          <a:p>
            <a:r>
              <a:rPr lang="en-US" dirty="0"/>
              <a:t>“Ransomware is scary — but it’s not unbeatable.</a:t>
            </a:r>
            <a:br>
              <a:rPr lang="en-US" dirty="0"/>
            </a:br>
            <a:r>
              <a:rPr lang="en-US" dirty="0"/>
              <a:t>Think of it like a fire. You can’t stop every spark, but if you’ve got smoke alarms, fire drills, and sprinklers — you’ll contain the damage and stay in business.”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7E0C0-3F82-42F5-942F-D32BDB1CB9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57D1-AAA2-FA8F-1892-7CBC97F44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BC7E0-7908-3F1B-ACD2-8E3558895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2C8C-761E-60C7-5C56-53DC82E9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EBF1-1474-4D6D-B1AA-3C290C022F3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4D43A-BB6A-498B-D3AD-C7F20000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7D521-2BBA-123F-3E3F-73E0D36D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295-755D-4125-B950-F8D0D35D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9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DE33-22D8-F023-EFB0-B4B4A8EA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A783F-77D2-3E73-E2B7-6BCA42FAA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96299-1CB7-D2D0-494C-26206E14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EBF1-1474-4D6D-B1AA-3C290C022F3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79AF2-6861-640C-C37F-8D083AAB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61728-52F4-451B-C0F8-A8649214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295-755D-4125-B950-F8D0D35D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4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CF29F3-FFC0-9136-66FF-37BAD5186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9DBE0-A281-6F9E-15AD-AB2CFDEA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FCDCD-F9C4-1E67-0EF3-B5C97A1B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EBF1-1474-4D6D-B1AA-3C290C022F3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F2343-E74D-19FC-8A7D-4D9E70F9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694DC-BF08-ED2C-F827-9592F3A6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295-755D-4125-B950-F8D0D35D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1FF79-3F7E-1B50-1674-8EF2062A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A8534-B997-DF8F-EE01-C1939795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E03CA-9749-444A-AAB9-98259EAC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EBF1-1474-4D6D-B1AA-3C290C022F3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3F3F3-F300-7D71-9D17-B6DA22C4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D0F2-A1B4-7231-2496-4932EFBC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295-755D-4125-B950-F8D0D35D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3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7809-B503-A426-B5E2-BB4AA31D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6A854-71AF-3F55-9B17-3D147C96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627FC-D9F3-11A3-8FD8-87C23B25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EBF1-1474-4D6D-B1AA-3C290C022F3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99BD3-0019-FAB0-5EE5-466DDAED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C64A6-9791-4480-3B0B-581964A0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295-755D-4125-B950-F8D0D35D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E8BF-441F-A9DA-29A0-FCA80A49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1E95-4D7C-EB42-A68F-C1684AA7D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62C31-75EA-A038-FD66-BF217B30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46FC1-3760-AF73-F851-6B629249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EBF1-1474-4D6D-B1AA-3C290C022F3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82701-9EF6-C9A9-3E6A-DC350315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34B6B-F6E1-88FB-0128-7FF19605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295-755D-4125-B950-F8D0D35D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8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9976-B10C-39BB-2223-9A3AA442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99A8B-14B8-F3C4-B3F7-9C3243D99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F201F-9AC9-50B6-A941-595913EF6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B9551-6842-DF88-C74D-2694B5662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52271-0514-21D6-20BC-C6163D36C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2426C-F57A-12BA-9F53-A5AD2D6D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EBF1-1474-4D6D-B1AA-3C290C022F3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345F1-CE66-8D17-974E-1C29A979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8CF5F-D240-C722-5080-CBDD5B6A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295-755D-4125-B950-F8D0D35D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7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D857-B50B-79F3-4E6A-B5417453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F6012-B0E7-D2A4-B81A-2903DF1A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EBF1-1474-4D6D-B1AA-3C290C022F3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FA0F8-1484-039B-09E6-4D72911B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47FCA-0CFB-D62E-5988-8CF3AD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295-755D-4125-B950-F8D0D35D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5FF30D-A96D-5E18-B7D8-1C1BC6C6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EBF1-1474-4D6D-B1AA-3C290C022F3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71FD8-719C-C1CE-618D-A6A8CAE5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8F4A5-34B6-643D-CC92-4F795E96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295-755D-4125-B950-F8D0D35D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0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1C51-7235-A2CF-52F9-657170B9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30793-7F90-7E55-583A-4BE4CCA84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71697-AC11-02B9-5148-A0D1DF22C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8C9AF-92F0-F285-64EE-004CF655F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EBF1-1474-4D6D-B1AA-3C290C022F3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AF40A-B1B8-58EA-FF2B-C62684E1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800D1-A704-BC1A-6A51-EE74D128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295-755D-4125-B950-F8D0D35D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6666-38DD-6BC9-EBB0-09E1A05F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4BE6D-E0CE-3FB7-B8E6-A7DE2E29B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13F3E-9454-62FE-64A1-BE9416B5A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52A9-53D9-5006-C758-FF34813F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EBF1-1474-4D6D-B1AA-3C290C022F3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9AC8D-1ED2-A387-B3A1-00DD2D1B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0D36C-3FDB-DC66-30CF-CEBB7ED9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4295-755D-4125-B950-F8D0D35D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3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F9AD2-5E76-591E-E44C-278D3D75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AEE36-E525-8103-208D-8A05C3C4B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39A85-BC15-5C61-B037-23B1B4E9C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29EBF1-1474-4D6D-B1AA-3C290C022F3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9D030-B788-EF77-614E-CF09382A0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F13B4-6D88-077F-2D88-F333EC7AD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1A4295-755D-4125-B950-F8D0D35D1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7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3D2B-13DC-A841-719D-7922D99EF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0157" y="673015"/>
            <a:ext cx="4377452" cy="98450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SAFEGUARD</a:t>
            </a:r>
            <a:r>
              <a:rPr lang="en-US" b="1" dirty="0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10EC2-5A64-6B39-DD94-4926CCE8B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742" y="3665500"/>
            <a:ext cx="4885282" cy="1435129"/>
          </a:xfrm>
        </p:spPr>
        <p:txBody>
          <a:bodyPr>
            <a:normAutofit fontScale="32500" lnSpcReduction="20000"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Presented by</a:t>
            </a:r>
          </a:p>
          <a:p>
            <a:r>
              <a:rPr lang="en-US" sz="7400" b="1" dirty="0">
                <a:solidFill>
                  <a:schemeClr val="bg1"/>
                </a:solidFill>
              </a:rPr>
              <a:t>Rick Myers, CISSP, PCIP</a:t>
            </a:r>
          </a:p>
          <a:p>
            <a:r>
              <a:rPr lang="en-US" sz="7400" b="1" dirty="0">
                <a:solidFill>
                  <a:schemeClr val="bg1"/>
                </a:solidFill>
              </a:rPr>
              <a:t>Owner/</a:t>
            </a:r>
            <a:r>
              <a:rPr lang="en-US" sz="7400" b="1" dirty="0" err="1">
                <a:solidFill>
                  <a:schemeClr val="bg1"/>
                </a:solidFill>
              </a:rPr>
              <a:t>vCISO</a:t>
            </a:r>
            <a:endParaRPr lang="en-US" sz="7400" b="1" dirty="0">
              <a:solidFill>
                <a:schemeClr val="bg1"/>
              </a:solidFill>
            </a:endParaRPr>
          </a:p>
          <a:p>
            <a:r>
              <a:rPr lang="en-US" sz="7400" b="1" dirty="0">
                <a:solidFill>
                  <a:schemeClr val="bg1"/>
                </a:solidFill>
              </a:rPr>
              <a:t>Caldera Cybersecurity Services</a:t>
            </a:r>
          </a:p>
          <a:p>
            <a:endParaRPr lang="en-US" b="1" dirty="0">
              <a:solidFill>
                <a:srgbClr val="556770"/>
              </a:solidFill>
            </a:endParaRP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C73240E-6968-D6B3-CA71-34E98B0D7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4" y="5649784"/>
            <a:ext cx="2810262" cy="984506"/>
          </a:xfrm>
          <a:prstGeom prst="rect">
            <a:avLst/>
          </a:prstGeom>
        </p:spPr>
      </p:pic>
      <p:pic>
        <p:nvPicPr>
          <p:cNvPr id="9" name="Picture 8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77C38843-9978-636D-F0AD-0FECEC175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81" y="5562238"/>
            <a:ext cx="1072052" cy="1072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EAE2F-9CE9-8591-4F60-F88EB3D3556A}"/>
              </a:ext>
            </a:extLst>
          </p:cNvPr>
          <p:cNvSpPr txBox="1"/>
          <p:nvPr/>
        </p:nvSpPr>
        <p:spPr>
          <a:xfrm>
            <a:off x="3778180" y="1415016"/>
            <a:ext cx="5625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WHAT YOU’VE BUILT</a:t>
            </a:r>
          </a:p>
        </p:txBody>
      </p:sp>
      <p:sp>
        <p:nvSpPr>
          <p:cNvPr id="7" name="Flowchart: Data 6">
            <a:extLst>
              <a:ext uri="{FF2B5EF4-FFF2-40B4-BE49-F238E27FC236}">
                <a16:creationId xmlns:a16="http://schemas.microsoft.com/office/drawing/2014/main" id="{CDAE86BD-6F21-01DC-E530-972724F23A3B}"/>
              </a:ext>
            </a:extLst>
          </p:cNvPr>
          <p:cNvSpPr/>
          <p:nvPr/>
        </p:nvSpPr>
        <p:spPr>
          <a:xfrm>
            <a:off x="3575844" y="2246012"/>
            <a:ext cx="5828043" cy="830997"/>
          </a:xfrm>
          <a:prstGeom prst="flowChartInputOutp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C71EE-3C7E-E127-D020-E7BA9A7488DC}"/>
              </a:ext>
            </a:extLst>
          </p:cNvPr>
          <p:cNvSpPr txBox="1"/>
          <p:nvPr/>
        </p:nvSpPr>
        <p:spPr>
          <a:xfrm>
            <a:off x="4511938" y="2246014"/>
            <a:ext cx="4158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CYBERSECURITY ESSENTIALS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FOR BUSINESS OWNERS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A2C1CD-C829-4CCE-5BC8-053FE82DE9EC}"/>
              </a:ext>
            </a:extLst>
          </p:cNvPr>
          <p:cNvCxnSpPr>
            <a:cxnSpLocks/>
          </p:cNvCxnSpPr>
          <p:nvPr/>
        </p:nvCxnSpPr>
        <p:spPr>
          <a:xfrm>
            <a:off x="3846742" y="3077009"/>
            <a:ext cx="4239983" cy="0"/>
          </a:xfrm>
          <a:prstGeom prst="line">
            <a:avLst/>
          </a:prstGeom>
          <a:ln w="508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0D68AF-B868-29B2-DEA9-8AB8F3068202}"/>
              </a:ext>
            </a:extLst>
          </p:cNvPr>
          <p:cNvCxnSpPr>
            <a:cxnSpLocks/>
          </p:cNvCxnSpPr>
          <p:nvPr/>
        </p:nvCxnSpPr>
        <p:spPr>
          <a:xfrm>
            <a:off x="4827817" y="2246012"/>
            <a:ext cx="4239983" cy="0"/>
          </a:xfrm>
          <a:prstGeom prst="line">
            <a:avLst/>
          </a:prstGeom>
          <a:ln w="508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4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0C17DF-B2CC-A688-3223-871BCBB40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C718BA6-8B9C-D1A4-19ED-21E2EE544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4A5EEDD-CB08-69E8-364B-5F56DEE0F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Rectangle 1">
            <a:extLst>
              <a:ext uri="{FF2B5EF4-FFF2-40B4-BE49-F238E27FC236}">
                <a16:creationId xmlns:a16="http://schemas.microsoft.com/office/drawing/2014/main" id="{45067CDF-E689-4F87-EF28-537D40096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210383"/>
              </p:ext>
            </p:extLst>
          </p:nvPr>
        </p:nvGraphicFramePr>
        <p:xfrm>
          <a:off x="4898476" y="1070800"/>
          <a:ext cx="645532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F345ED-9AE0-0278-E815-AA9B2DD4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000" dirty="0"/>
              <a:t>When Artificial Intelligence Attacks</a:t>
            </a:r>
          </a:p>
        </p:txBody>
      </p:sp>
    </p:spTree>
    <p:extLst>
      <p:ext uri="{BB962C8B-B14F-4D97-AF65-F5344CB8AC3E}">
        <p14:creationId xmlns:p14="http://schemas.microsoft.com/office/powerpoint/2010/main" val="387251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634080-70B3-17D7-C02C-BCCA93333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49CB3B5-3943-2AA7-783B-FEF62046C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06EE67-D04A-C07A-1C60-690B4C2A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Rectangle 1">
            <a:extLst>
              <a:ext uri="{FF2B5EF4-FFF2-40B4-BE49-F238E27FC236}">
                <a16:creationId xmlns:a16="http://schemas.microsoft.com/office/drawing/2014/main" id="{19311F3B-EF0C-2DA8-D256-7FD8531BC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393256"/>
              </p:ext>
            </p:extLst>
          </p:nvPr>
        </p:nvGraphicFramePr>
        <p:xfrm>
          <a:off x="4898476" y="1070800"/>
          <a:ext cx="645532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DA7830E-ED45-D7D7-F0AF-392A4AD5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000" dirty="0"/>
              <a:t>The Insider Threat</a:t>
            </a:r>
          </a:p>
        </p:txBody>
      </p:sp>
    </p:spTree>
    <p:extLst>
      <p:ext uri="{BB962C8B-B14F-4D97-AF65-F5344CB8AC3E}">
        <p14:creationId xmlns:p14="http://schemas.microsoft.com/office/powerpoint/2010/main" val="312165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123192-D31E-B34C-6A7C-5FC589F98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1905000"/>
            <a:ext cx="4536800" cy="3141047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2AF2E-CF3B-7358-57FD-3E899372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7"/>
            <a:ext cx="3733800" cy="4024310"/>
          </a:xfrm>
        </p:spPr>
        <p:txBody>
          <a:bodyPr>
            <a:normAutofit/>
          </a:bodyPr>
          <a:lstStyle/>
          <a:p>
            <a:r>
              <a:rPr lang="en-US" dirty="0"/>
              <a:t>Simple Steps, Big Protection</a:t>
            </a:r>
            <a:br>
              <a:rPr lang="en-US" dirty="0"/>
            </a:br>
            <a:r>
              <a:rPr lang="en-US" sz="3600" i="1" dirty="0"/>
              <a:t>Building Your Cyber Foundation</a:t>
            </a:r>
            <a:endParaRPr lang="en-US" i="1" dirty="0"/>
          </a:p>
        </p:txBody>
      </p:sp>
      <p:graphicFrame>
        <p:nvGraphicFramePr>
          <p:cNvPr id="27" name="Rectangle 1">
            <a:extLst>
              <a:ext uri="{FF2B5EF4-FFF2-40B4-BE49-F238E27FC236}">
                <a16:creationId xmlns:a16="http://schemas.microsoft.com/office/drawing/2014/main" id="{B3274EB5-5EE7-570F-5ED2-AA90963E52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73862" y="442913"/>
          <a:ext cx="7343775" cy="6129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CF8516-8E90-188A-7A34-17B497407D87}"/>
              </a:ext>
            </a:extLst>
          </p:cNvPr>
          <p:cNvSpPr txBox="1"/>
          <p:nvPr/>
        </p:nvSpPr>
        <p:spPr>
          <a:xfrm rot="20235940">
            <a:off x="11408186" y="722056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09994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BD8EFB-A106-B18E-AFAD-4EF0CAF85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04AD101C-CFAE-3933-B9C8-F19DFE5EE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98318442-1A46-356B-6846-37FC2AA4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BBEAC-AB31-3E68-E1F0-50540A9C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Tools You Can Use Today</a:t>
            </a:r>
            <a:br>
              <a:rPr lang="en-US" sz="5400" dirty="0"/>
            </a:br>
            <a:r>
              <a:rPr lang="en-US" sz="4000" i="1" dirty="0"/>
              <a:t>Free &amp; Affordable Security Tools</a:t>
            </a:r>
            <a:endParaRPr lang="en-US" sz="5400" dirty="0">
              <a:solidFill>
                <a:srgbClr val="FFFFFF"/>
              </a:solidFill>
            </a:endParaRPr>
          </a:p>
        </p:txBody>
      </p:sp>
      <p:graphicFrame>
        <p:nvGraphicFramePr>
          <p:cNvPr id="71" name="Rectangle 1">
            <a:extLst>
              <a:ext uri="{FF2B5EF4-FFF2-40B4-BE49-F238E27FC236}">
                <a16:creationId xmlns:a16="http://schemas.microsoft.com/office/drawing/2014/main" id="{6A86B552-02BF-787D-8520-BD10C8173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986451"/>
              </p:ext>
            </p:extLst>
          </p:nvPr>
        </p:nvGraphicFramePr>
        <p:xfrm>
          <a:off x="762895" y="2497811"/>
          <a:ext cx="10833847" cy="402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253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73C3E-55A2-EE5D-C906-F1C130DD6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F2AD5E4-6C40-097E-79B8-81958EED3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FF08951-0E24-FC70-A2C4-C24D89B37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D93B8-5D11-9585-124D-D340724C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n-US" sz="5400"/>
              <a:t>When to Call a Professional</a:t>
            </a:r>
            <a:br>
              <a:rPr lang="en-US" sz="5400"/>
            </a:br>
            <a:r>
              <a:rPr lang="en-US" sz="4000"/>
              <a:t>Knowing When You Need Help</a:t>
            </a:r>
            <a:endParaRPr lang="en-US" sz="5400" dirty="0">
              <a:solidFill>
                <a:srgbClr val="FFFFFF"/>
              </a:solidFill>
            </a:endParaRPr>
          </a:p>
        </p:txBody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EFFE47FF-E64E-34FD-23FC-4F1BBBF04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111318"/>
              </p:ext>
            </p:extLst>
          </p:nvPr>
        </p:nvGraphicFramePr>
        <p:xfrm>
          <a:off x="838200" y="2586789"/>
          <a:ext cx="10515600" cy="359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34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57ADC2-60D2-C538-AE3C-E0E90FF1E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4F3BDAC-18CE-8B7C-FEFC-30C7B587E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A0D9D5F-0C82-2F7D-384A-10877ACF4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FD798-9130-2D47-B977-48FD4E38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Key Takeaways</a:t>
            </a:r>
            <a:br>
              <a:rPr lang="en-US" sz="5400" dirty="0"/>
            </a:br>
            <a:r>
              <a:rPr lang="en-US" sz="4000" dirty="0"/>
              <a:t>What You Can Do Today</a:t>
            </a:r>
            <a:endParaRPr lang="en-US" sz="5400" dirty="0">
              <a:solidFill>
                <a:srgbClr val="FFFFFF"/>
              </a:solidFill>
            </a:endParaRPr>
          </a:p>
        </p:txBody>
      </p:sp>
      <p:graphicFrame>
        <p:nvGraphicFramePr>
          <p:cNvPr id="27" name="Rectangle 1">
            <a:extLst>
              <a:ext uri="{FF2B5EF4-FFF2-40B4-BE49-F238E27FC236}">
                <a16:creationId xmlns:a16="http://schemas.microsoft.com/office/drawing/2014/main" id="{DCFAC090-7F9C-BF33-150A-BC90BE9F7C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951619"/>
              </p:ext>
            </p:extLst>
          </p:nvPr>
        </p:nvGraphicFramePr>
        <p:xfrm>
          <a:off x="838200" y="2586038"/>
          <a:ext cx="10515600" cy="359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821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8DB7D2-2F57-FC34-160A-AB15FA1D8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1B064E4-7A99-70FC-6658-12F142727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2023FF4-D124-B4E2-9584-F34962B2D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260A9-A901-F8D2-7DC2-0911D0B0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dirty="0"/>
              <a:t>Q&amp;A Session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FB327-35DA-AE03-37FE-8C265BF91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7774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BA0039-D746-4C65-80F5-8E6C6D791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17C71-E313-A940-7472-24C45E1C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Thank You for Attending!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E62D2B49-90E7-E627-D6A9-532755D55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12" y="2009937"/>
            <a:ext cx="3235692" cy="3235692"/>
          </a:xfrm>
          <a:prstGeom prst="rect">
            <a:avLst/>
          </a:prstGeom>
        </p:spPr>
      </p:pic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55C888B-2422-910F-F6EB-EBE99E0BF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59" y="2101753"/>
            <a:ext cx="4486215" cy="1570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F06E40-3D2D-2609-75E2-CC0A6F431B51}"/>
              </a:ext>
            </a:extLst>
          </p:cNvPr>
          <p:cNvSpPr txBox="1"/>
          <p:nvPr/>
        </p:nvSpPr>
        <p:spPr>
          <a:xfrm>
            <a:off x="6496597" y="3656332"/>
            <a:ext cx="286347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Rick Myers</a:t>
            </a:r>
          </a:p>
          <a:p>
            <a:r>
              <a:rPr lang="en-US" dirty="0">
                <a:solidFill>
                  <a:schemeClr val="bg1"/>
                </a:solidFill>
              </a:rPr>
              <a:t>rmyers@calderacyber.com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https://calderacyber.com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(505) 975-4470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5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4D7F5-D71B-A46D-C2E0-3A3E2C04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/>
              <a:t>Who Am I?</a:t>
            </a:r>
            <a:endParaRPr lang="en-US" sz="5400" dirty="0">
              <a:solidFill>
                <a:srgbClr val="FFFFFF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FC10056-773E-50E2-2DC2-ABC28B489B92}"/>
              </a:ext>
            </a:extLst>
          </p:cNvPr>
          <p:cNvGraphicFramePr/>
          <p:nvPr/>
        </p:nvGraphicFramePr>
        <p:xfrm>
          <a:off x="2219093" y="1510085"/>
          <a:ext cx="8675648" cy="4521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person in a blue suit&#10;&#10;AI-generated content may be incorrect.">
            <a:extLst>
              <a:ext uri="{FF2B5EF4-FFF2-40B4-BE49-F238E27FC236}">
                <a16:creationId xmlns:a16="http://schemas.microsoft.com/office/drawing/2014/main" id="{72A693D1-3168-4411-4506-55D9208B1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907" y="4211496"/>
            <a:ext cx="2075770" cy="26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2D8E36-511C-F734-B3EC-8AFF88FE9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B56D8-EA36-277B-2DE0-B1D2D09B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Cybersecurity Matters for Small Business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extBox 3">
            <a:extLst>
              <a:ext uri="{FF2B5EF4-FFF2-40B4-BE49-F238E27FC236}">
                <a16:creationId xmlns:a16="http://schemas.microsoft.com/office/drawing/2014/main" id="{265707B2-C8BE-CA21-8604-1A3440398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13357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820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4C6C3E-BDDC-3AA6-2149-B3ABBE8F1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52E1E-08FE-DB4E-3488-AE77934B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2022-2023</a:t>
            </a:r>
            <a:b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Cybercrime in the </a:t>
            </a:r>
            <a:r>
              <a:rPr lang="en-US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Local Business Community</a:t>
            </a:r>
            <a:endParaRPr 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TextBox 3">
            <a:extLst>
              <a:ext uri="{FF2B5EF4-FFF2-40B4-BE49-F238E27FC236}">
                <a16:creationId xmlns:a16="http://schemas.microsoft.com/office/drawing/2014/main" id="{6A75566A-BAE2-1A21-DB5D-75B22F776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5857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902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0ED24-9484-81FD-3376-CCE7BAC8C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1FE9E-0B2C-A714-47DF-A8E7AAD2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Top Cyber Threats Facing Small Businesses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extBox 3">
            <a:extLst>
              <a:ext uri="{FF2B5EF4-FFF2-40B4-BE49-F238E27FC236}">
                <a16:creationId xmlns:a16="http://schemas.microsoft.com/office/drawing/2014/main" id="{A25D558E-4B20-4D5A-ED2B-D8D86E5F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203646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318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A6D3E-69F7-E49B-18DF-78C7CB31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b="1"/>
              <a:t>Phishing Warning Signs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69E2722-4125-62D4-479A-B829DB1FF3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488649"/>
              </p:ext>
            </p:extLst>
          </p:nvPr>
        </p:nvGraphicFramePr>
        <p:xfrm>
          <a:off x="630935" y="2660904"/>
          <a:ext cx="6415323" cy="354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5509C9-17BC-2B34-342A-9992D2C7FFFE}"/>
              </a:ext>
            </a:extLst>
          </p:cNvPr>
          <p:cNvSpPr txBox="1"/>
          <p:nvPr/>
        </p:nvSpPr>
        <p:spPr>
          <a:xfrm>
            <a:off x="9790042" y="4828122"/>
            <a:ext cx="199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veat" panose="00000500000000000000" pitchFamily="2" charset="0"/>
              </a:rPr>
              <a:t>Our 3 Brains</a:t>
            </a:r>
          </a:p>
        </p:txBody>
      </p:sp>
      <p:pic>
        <p:nvPicPr>
          <p:cNvPr id="6" name="Picture 5" descr="A diagram of a brain&#10;&#10;AI-generated content may be incorrect.">
            <a:extLst>
              <a:ext uri="{FF2B5EF4-FFF2-40B4-BE49-F238E27FC236}">
                <a16:creationId xmlns:a16="http://schemas.microsoft.com/office/drawing/2014/main" id="{2CD52D18-1C0B-ADA6-685A-1011D7708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55" y="1068878"/>
            <a:ext cx="3706009" cy="37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30846E-33B2-65BC-31CD-7D09287B6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703E2-5C80-56AC-06A4-3D80D1AB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7-Sconds to Security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0A53B1-5BDA-01D8-0335-B8C2747BD958}"/>
              </a:ext>
            </a:extLst>
          </p:cNvPr>
          <p:cNvGrpSpPr/>
          <p:nvPr/>
        </p:nvGrpSpPr>
        <p:grpSpPr>
          <a:xfrm>
            <a:off x="231690" y="311971"/>
            <a:ext cx="11728619" cy="6438670"/>
            <a:chOff x="247425" y="268941"/>
            <a:chExt cx="11728619" cy="64386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C0FC98-DD6E-41AD-8BBF-316CE9D01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425" y="268941"/>
              <a:ext cx="11728619" cy="6438670"/>
            </a:xfrm>
            <a:prstGeom prst="rect">
              <a:avLst/>
            </a:prstGeom>
          </p:spPr>
        </p:pic>
        <p:pic>
          <p:nvPicPr>
            <p:cNvPr id="15" name="Picture 14" descr="A close-up of a stopwatch">
              <a:extLst>
                <a:ext uri="{FF2B5EF4-FFF2-40B4-BE49-F238E27FC236}">
                  <a16:creationId xmlns:a16="http://schemas.microsoft.com/office/drawing/2014/main" id="{AEC9664B-46C0-B621-2498-523B400F0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799" y="1821051"/>
              <a:ext cx="2587583" cy="3881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466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F4619-575F-E9B4-32D2-3E539A793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C456-A823-C8EB-F9AB-7ED77A45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The Business Email Scam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D101234B-3DAB-4BB0-D680-58373C22B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91900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374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4ED2F5-010D-8198-AD5B-6C07E3543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Rectangle 1">
            <a:extLst>
              <a:ext uri="{FF2B5EF4-FFF2-40B4-BE49-F238E27FC236}">
                <a16:creationId xmlns:a16="http://schemas.microsoft.com/office/drawing/2014/main" id="{05C02564-7F94-467B-E010-F98743417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145406"/>
              </p:ext>
            </p:extLst>
          </p:nvPr>
        </p:nvGraphicFramePr>
        <p:xfrm>
          <a:off x="4898476" y="1070800"/>
          <a:ext cx="645532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4553C08-2DDD-FDDC-C452-AFC863848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914001"/>
              </p:ext>
            </p:extLst>
          </p:nvPr>
        </p:nvGraphicFramePr>
        <p:xfrm>
          <a:off x="479394" y="296548"/>
          <a:ext cx="3855203" cy="266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9E237-2315-2B4B-6965-9187D04B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000" dirty="0"/>
              <a:t>Ransomware: Holding You Hostage</a:t>
            </a:r>
          </a:p>
        </p:txBody>
      </p:sp>
    </p:spTree>
    <p:extLst>
      <p:ext uri="{BB962C8B-B14F-4D97-AF65-F5344CB8AC3E}">
        <p14:creationId xmlns:p14="http://schemas.microsoft.com/office/powerpoint/2010/main" val="3367282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44eeb4-821f-426a-988d-2ad15b2a3f31" xsi:nil="true"/>
    <lcf76f155ced4ddcb4097134ff3c332f xmlns="13a1b0a3-2473-4116-90a2-b85fe8332c6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4C219F226FAA4AA1E86CEAEAACF891" ma:contentTypeVersion="11" ma:contentTypeDescription="Create a new document." ma:contentTypeScope="" ma:versionID="9bd7e9dc619ec7a8d2695ffecd71cb93">
  <xsd:schema xmlns:xsd="http://www.w3.org/2001/XMLSchema" xmlns:xs="http://www.w3.org/2001/XMLSchema" xmlns:p="http://schemas.microsoft.com/office/2006/metadata/properties" xmlns:ns2="13a1b0a3-2473-4116-90a2-b85fe8332c6c" xmlns:ns3="d144eeb4-821f-426a-988d-2ad15b2a3f31" targetNamespace="http://schemas.microsoft.com/office/2006/metadata/properties" ma:root="true" ma:fieldsID="b873f7f60845c77c1becf0deed819b01" ns2:_="" ns3:_="">
    <xsd:import namespace="13a1b0a3-2473-4116-90a2-b85fe8332c6c"/>
    <xsd:import namespace="d144eeb4-821f-426a-988d-2ad15b2a3f3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1b0a3-2473-4116-90a2-b85fe8332c6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7003553-5b65-4256-ae38-7c2ef54b3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4eeb4-821f-426a-988d-2ad15b2a3f3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894d750-40c0-472a-9e0f-f5bdd33b322c}" ma:internalName="TaxCatchAll" ma:showField="CatchAllData" ma:web="d144eeb4-821f-426a-988d-2ad15b2a3f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B1C40-CCE1-4A69-A219-DC133CC3B6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530AFE-8B7D-4A1F-AB30-BF160A2B6C47}">
  <ds:schemaRefs>
    <ds:schemaRef ds:uri="http://schemas.microsoft.com/office/2006/metadata/properties"/>
    <ds:schemaRef ds:uri="http://schemas.microsoft.com/office/infopath/2007/PartnerControls"/>
    <ds:schemaRef ds:uri="d144eeb4-821f-426a-988d-2ad15b2a3f31"/>
    <ds:schemaRef ds:uri="13a1b0a3-2473-4116-90a2-b85fe8332c6c"/>
  </ds:schemaRefs>
</ds:datastoreItem>
</file>

<file path=customXml/itemProps3.xml><?xml version="1.0" encoding="utf-8"?>
<ds:datastoreItem xmlns:ds="http://schemas.openxmlformats.org/officeDocument/2006/customXml" ds:itemID="{A998503A-75B1-459A-931E-1249F34D9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a1b0a3-2473-4116-90a2-b85fe8332c6c"/>
    <ds:schemaRef ds:uri="d144eeb4-821f-426a-988d-2ad15b2a3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efa4170-0d19-0005-0004-bc88714345d2}" enabled="1" method="Standard" siteId="{1f5f9049-5934-4dcb-a301-9bb6e08edc7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3630</Words>
  <Application>Microsoft Office PowerPoint</Application>
  <PresentationFormat>Widescreen</PresentationFormat>
  <Paragraphs>320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Caveat</vt:lpstr>
      <vt:lpstr>Comic Sans MS</vt:lpstr>
      <vt:lpstr>Office Theme</vt:lpstr>
      <vt:lpstr>SAFEGUARD </vt:lpstr>
      <vt:lpstr>Who Am I?</vt:lpstr>
      <vt:lpstr>Why Cybersecurity Matters for Small Business</vt:lpstr>
      <vt:lpstr>2022-2023 Cybercrime in the Local Business Community</vt:lpstr>
      <vt:lpstr>The Top Cyber Threats Facing Small Businesses</vt:lpstr>
      <vt:lpstr>Phishing Warning Signs</vt:lpstr>
      <vt:lpstr>7-Sconds to Security</vt:lpstr>
      <vt:lpstr>The Business Email Scam</vt:lpstr>
      <vt:lpstr>Ransomware: Holding You Hostage</vt:lpstr>
      <vt:lpstr>When Artificial Intelligence Attacks</vt:lpstr>
      <vt:lpstr>The Insider Threat</vt:lpstr>
      <vt:lpstr>Simple Steps, Big Protection Building Your Cyber Foundation</vt:lpstr>
      <vt:lpstr>Tools You Can Use Today Free &amp; Affordable Security Tools</vt:lpstr>
      <vt:lpstr>When to Call a Professional Knowing When You Need Help</vt:lpstr>
      <vt:lpstr>Key Takeaways What You Can Do Today</vt:lpstr>
      <vt:lpstr>Q&amp;A Session</vt:lpstr>
      <vt:lpstr>Thank You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Rick Myers</dc:creator>
  <cp:lastModifiedBy>Rick Myers</cp:lastModifiedBy>
  <cp:revision>1</cp:revision>
  <dcterms:created xsi:type="dcterms:W3CDTF">2025-10-11T18:41:50Z</dcterms:created>
  <dcterms:modified xsi:type="dcterms:W3CDTF">2025-10-13T23:23:11Z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0x010100284C219F226FAA4AA1E86CEAEAACF891</vt:lpwstr>
  </property>
  <property fmtid="{D5CDD505-2E9C-101B-9397-08002B2CF9AE}" pid="3" name="MediaServiceImageTags">
    <vt:lpwstr/>
  </property>
</Properties>
</file>